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4"/>
  </p:sldMasterIdLst>
  <p:notesMasterIdLst>
    <p:notesMasterId r:id="rId23"/>
  </p:notesMasterIdLst>
  <p:handoutMasterIdLst>
    <p:handoutMasterId r:id="rId24"/>
  </p:handoutMasterIdLst>
  <p:sldIdLst>
    <p:sldId id="281" r:id="rId5"/>
    <p:sldId id="259" r:id="rId6"/>
    <p:sldId id="287" r:id="rId7"/>
    <p:sldId id="288" r:id="rId8"/>
    <p:sldId id="290" r:id="rId9"/>
    <p:sldId id="291" r:id="rId10"/>
    <p:sldId id="293" r:id="rId11"/>
    <p:sldId id="292" r:id="rId12"/>
    <p:sldId id="294" r:id="rId13"/>
    <p:sldId id="295" r:id="rId14"/>
    <p:sldId id="296" r:id="rId15"/>
    <p:sldId id="297" r:id="rId16"/>
    <p:sldId id="298" r:id="rId17"/>
    <p:sldId id="299" r:id="rId18"/>
    <p:sldId id="300" r:id="rId19"/>
    <p:sldId id="301" r:id="rId20"/>
    <p:sldId id="302" r:id="rId21"/>
    <p:sldId id="303" r:id="rId22"/>
  </p:sldIdLst>
  <p:sldSz cx="12188825" cy="6858000"/>
  <p:notesSz cx="6858000" cy="9144000"/>
  <p:defaultTextStyle>
    <a:defPPr rtl="0">
      <a:defRPr lang="zh-cn"/>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2"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4" autoAdjust="0"/>
    <p:restoredTop sz="93742" autoAdjust="0"/>
  </p:normalViewPr>
  <p:slideViewPr>
    <p:cSldViewPr showGuides="1">
      <p:cViewPr varScale="1">
        <p:scale>
          <a:sx n="122" d="100"/>
          <a:sy n="122" d="100"/>
        </p:scale>
        <p:origin x="592" y="208"/>
      </p:cViewPr>
      <p:guideLst>
        <p:guide orient="horz" pos="1152"/>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20"/>
    </p:cViewPr>
  </p:sorterViewPr>
  <p:notesViewPr>
    <p:cSldViewPr>
      <p:cViewPr varScale="1">
        <p:scale>
          <a:sx n="99" d="100"/>
          <a:sy n="99" d="100"/>
        </p:scale>
        <p:origin x="357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zh-CN" altLang="en-US" dirty="0">
              <a:solidFill>
                <a:schemeClr val="tx2"/>
              </a:solidFill>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DCF217F6-B9D2-493C-BE91-A7A7937AF075}" type="datetime1">
              <a:rPr lang="zh-CN" altLang="en-US" smtClean="0">
                <a:solidFill>
                  <a:schemeClr val="tx2"/>
                </a:solidFill>
                <a:latin typeface="Microsoft YaHei UI" panose="020B0503020204020204" pitchFamily="34" charset="-122"/>
                <a:ea typeface="Microsoft YaHei UI" panose="020B0503020204020204" pitchFamily="34" charset="-122"/>
              </a:rPr>
              <a:t>2021/6/21</a:t>
            </a:fld>
            <a:endParaRPr lang="zh-CN" altLang="en-US" dirty="0">
              <a:solidFill>
                <a:schemeClr val="tx2"/>
              </a:solidFill>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zh-CN" altLang="en-US" dirty="0">
              <a:solidFill>
                <a:schemeClr val="tx2"/>
              </a:solidFill>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CFD77566-CD65-4859-9FA1-43956DC85B8C}" type="slidenum">
              <a:rPr lang="en-US" altLang="zh-CN">
                <a:solidFill>
                  <a:schemeClr val="tx2"/>
                </a:solidFill>
                <a:latin typeface="Microsoft YaHei UI" panose="020B0503020204020204" pitchFamily="34" charset="-122"/>
                <a:ea typeface="Microsoft YaHei UI" panose="020B0503020204020204" pitchFamily="34" charset="-122"/>
              </a:rPr>
              <a:t>‹#›</a:t>
            </a:fld>
            <a:endParaRPr lang="zh-CN" altLang="en-US" dirty="0">
              <a:solidFill>
                <a:schemeClr val="tx2"/>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latin typeface="Microsoft YaHei UI" panose="020B0503020204020204" pitchFamily="34" charset="-122"/>
                <a:ea typeface="Microsoft YaHei UI" panose="020B0503020204020204" pitchFamily="34" charset="-122"/>
              </a:defRPr>
            </a:lvl1pPr>
          </a:lstStyle>
          <a:p>
            <a:fld id="{40527037-A0DF-4D24-96B5-416A05CA2C62}" type="datetime1">
              <a:rPr lang="zh-CN" altLang="en-US" smtClean="0"/>
              <a:pPr/>
              <a:t>2021/6/21</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latin typeface="Microsoft YaHei UI" panose="020B0503020204020204" pitchFamily="34" charset="-122"/>
                <a:ea typeface="Microsoft YaHei UI"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latin typeface="Microsoft YaHei UI" panose="020B0503020204020204" pitchFamily="34" charset="-122"/>
                <a:ea typeface="Microsoft YaHei UI" panose="020B0503020204020204" pitchFamily="34" charset="-122"/>
              </a:defRPr>
            </a:lvl1pPr>
          </a:lstStyle>
          <a:p>
            <a:fld id="{B8796F01-7154-41E0-B48B-A6921757531A}" type="slidenum">
              <a:rPr lang="en-US" altLang="zh-CN" noProof="0" smtClean="0"/>
              <a:pPr/>
              <a:t>‹#›</a:t>
            </a:fld>
            <a:endParaRPr lang="zh-CN" altLang="en-US" noProof="0"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hf hdr="0" ftr="0" dt="0"/>
  <p:notesStyle>
    <a:lvl1pPr marL="0" algn="l" defTabSz="1218987" rtl="0" eaLnBrk="1" latinLnBrk="0" hangingPunct="1">
      <a:defRPr sz="1600" kern="1200">
        <a:solidFill>
          <a:schemeClr val="tx2"/>
        </a:solidFill>
        <a:latin typeface="Microsoft YaHei UI" panose="020B0503020204020204" pitchFamily="34" charset="-122"/>
        <a:ea typeface="Microsoft YaHei UI" panose="020B0503020204020204" pitchFamily="34" charset="-122"/>
        <a:cs typeface="+mn-cs"/>
      </a:defRPr>
    </a:lvl1pPr>
    <a:lvl2pPr marL="609493" algn="l" defTabSz="1218987" rtl="0" eaLnBrk="1" latinLnBrk="0" hangingPunct="1">
      <a:defRPr sz="1600" kern="1200">
        <a:solidFill>
          <a:schemeClr val="tx2"/>
        </a:solidFill>
        <a:latin typeface="Microsoft YaHei UI" panose="020B0503020204020204" pitchFamily="34" charset="-122"/>
        <a:ea typeface="Microsoft YaHei UI" panose="020B0503020204020204" pitchFamily="34" charset="-122"/>
        <a:cs typeface="+mn-cs"/>
      </a:defRPr>
    </a:lvl2pPr>
    <a:lvl3pPr marL="1218987" algn="l" defTabSz="1218987" rtl="0" eaLnBrk="1" latinLnBrk="0" hangingPunct="1">
      <a:defRPr sz="1600" kern="1200">
        <a:solidFill>
          <a:schemeClr val="tx2"/>
        </a:solidFill>
        <a:latin typeface="Microsoft YaHei UI" panose="020B0503020204020204" pitchFamily="34" charset="-122"/>
        <a:ea typeface="Microsoft YaHei UI" panose="020B0503020204020204" pitchFamily="34" charset="-122"/>
        <a:cs typeface="+mn-cs"/>
      </a:defRPr>
    </a:lvl3pPr>
    <a:lvl4pPr marL="1828480" algn="l" defTabSz="1218987" rtl="0" eaLnBrk="1" latinLnBrk="0" hangingPunct="1">
      <a:defRPr sz="1600" kern="1200">
        <a:solidFill>
          <a:schemeClr val="tx2"/>
        </a:solidFill>
        <a:latin typeface="Microsoft YaHei UI" panose="020B0503020204020204" pitchFamily="34" charset="-122"/>
        <a:ea typeface="Microsoft YaHei UI" panose="020B0503020204020204" pitchFamily="34" charset="-122"/>
        <a:cs typeface="+mn-cs"/>
      </a:defRPr>
    </a:lvl4pPr>
    <a:lvl5pPr marL="2437973" algn="l" defTabSz="1218987" rtl="0" eaLnBrk="1" latinLnBrk="0" hangingPunct="1">
      <a:defRPr sz="1600" kern="1200">
        <a:solidFill>
          <a:schemeClr val="tx2"/>
        </a:solidFill>
        <a:latin typeface="Microsoft YaHei UI" panose="020B0503020204020204" pitchFamily="34" charset="-122"/>
        <a:ea typeface="Microsoft YaHei UI" panose="020B0503020204020204" pitchFamily="34" charset="-122"/>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B8796F01-7154-41E0-B48B-A6921757531A}" type="slidenum">
              <a:rPr lang="en-US" altLang="zh-CN" smtClean="0">
                <a:latin typeface="Microsoft YaHei UI" panose="020B0503020204020204" pitchFamily="34" charset="-122"/>
                <a:ea typeface="Microsoft YaHei UI" panose="020B0503020204020204" pitchFamily="34" charset="-122"/>
              </a:rPr>
              <a:p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0869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B8796F01-7154-41E0-B48B-A6921757531A}" type="slidenum">
              <a:rPr lang="en-US" altLang="zh-CN" smtClean="0">
                <a:latin typeface="Microsoft YaHei UI" panose="020B0503020204020204" pitchFamily="34" charset="-122"/>
                <a:ea typeface="Microsoft YaHei UI" panose="020B0503020204020204" pitchFamily="34" charset="-122"/>
              </a:rPr>
              <a:pPr/>
              <a:t>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62690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B8796F01-7154-41E0-B48B-A6921757531A}" type="slidenum">
              <a:rPr lang="en-US" altLang="zh-CN" smtClean="0">
                <a:latin typeface="Microsoft YaHei UI" panose="020B0503020204020204" pitchFamily="34" charset="-122"/>
                <a:ea typeface="Microsoft YaHei UI" panose="020B0503020204020204" pitchFamily="34" charset="-122"/>
              </a:rPr>
              <a:pPr rtl="0"/>
              <a:t>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2873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a:lstStyle/>
          <a:p>
            <a:pPr rtl="0"/>
            <a:fld id="{B8796F01-7154-41E0-B48B-A6921757531A}" type="slidenum">
              <a:rPr lang="en-US" altLang="zh-CN" smtClean="0">
                <a:latin typeface="Microsoft YaHei UI" panose="020B0503020204020204" pitchFamily="34" charset="-122"/>
                <a:ea typeface="Microsoft YaHei UI" panose="020B0503020204020204" pitchFamily="34" charset="-122"/>
              </a:rPr>
              <a:pPr rtl="0"/>
              <a:t>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47529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pic>
        <p:nvPicPr>
          <p:cNvPr id="9" name="图形 8">
            <a:extLst>
              <a:ext uri="{FF2B5EF4-FFF2-40B4-BE49-F238E27FC236}">
                <a16:creationId xmlns:a16="http://schemas.microsoft.com/office/drawing/2014/main" id="{344AB447-BDFD-4FA4-9A82-52202FFDC88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2801"/>
          <a:stretch/>
        </p:blipFill>
        <p:spPr>
          <a:xfrm>
            <a:off x="6856412" y="0"/>
            <a:ext cx="5294313" cy="6858000"/>
          </a:xfrm>
          <a:prstGeom prst="rect">
            <a:avLst/>
          </a:prstGeom>
        </p:spPr>
      </p:pic>
      <p:pic>
        <p:nvPicPr>
          <p:cNvPr id="10" name="图形 9">
            <a:extLst>
              <a:ext uri="{FF2B5EF4-FFF2-40B4-BE49-F238E27FC236}">
                <a16:creationId xmlns:a16="http://schemas.microsoft.com/office/drawing/2014/main" id="{FADFEC34-EAD1-470C-B1D7-476DAA0BDC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812" y="0"/>
            <a:ext cx="6858000" cy="6858000"/>
          </a:xfrm>
          <a:prstGeom prst="rect">
            <a:avLst/>
          </a:prstGeom>
        </p:spPr>
      </p:pic>
      <p:pic>
        <p:nvPicPr>
          <p:cNvPr id="11" name="图形 10">
            <a:extLst>
              <a:ext uri="{FF2B5EF4-FFF2-40B4-BE49-F238E27FC236}">
                <a16:creationId xmlns:a16="http://schemas.microsoft.com/office/drawing/2014/main" id="{6FF142A7-701F-6940-8E95-0D4830D7641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868483" y="521171"/>
            <a:ext cx="6201033" cy="5815657"/>
          </a:xfrm>
          <a:prstGeom prst="rect">
            <a:avLst/>
          </a:prstGeom>
        </p:spPr>
      </p:pic>
      <p:sp>
        <p:nvSpPr>
          <p:cNvPr id="6" name="文本占位符副标题 1">
            <a:extLst>
              <a:ext uri="{FF2B5EF4-FFF2-40B4-BE49-F238E27FC236}">
                <a16:creationId xmlns:a16="http://schemas.microsoft.com/office/drawing/2014/main" id="{5A1F9EF5-B88C-405C-9168-EDE6A70749C5}"/>
              </a:ext>
            </a:extLst>
          </p:cNvPr>
          <p:cNvSpPr>
            <a:spLocks noGrp="1"/>
          </p:cNvSpPr>
          <p:nvPr>
            <p:ph type="body" sz="quarter" idx="10"/>
          </p:nvPr>
        </p:nvSpPr>
        <p:spPr>
          <a:xfrm>
            <a:off x="4214813" y="1752600"/>
            <a:ext cx="3757612" cy="609600"/>
          </a:xfrm>
        </p:spPr>
        <p:txBody>
          <a:bodyPr rtlCol="0">
            <a:normAutofit/>
          </a:bodyPr>
          <a:lstStyle>
            <a:lvl1pPr marL="0" indent="0" algn="ctr">
              <a:buFontTx/>
              <a:buNone/>
              <a:defRPr sz="2000">
                <a:solidFill>
                  <a:schemeClr val="accent4"/>
                </a:solidFill>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19" name="文本占位符副标题 2">
            <a:extLst>
              <a:ext uri="{FF2B5EF4-FFF2-40B4-BE49-F238E27FC236}">
                <a16:creationId xmlns:a16="http://schemas.microsoft.com/office/drawing/2014/main" id="{D2282B87-09AC-4246-8C13-92CF93907CBF}"/>
              </a:ext>
            </a:extLst>
          </p:cNvPr>
          <p:cNvSpPr>
            <a:spLocks noGrp="1"/>
          </p:cNvSpPr>
          <p:nvPr>
            <p:ph type="body" sz="quarter" idx="11"/>
          </p:nvPr>
        </p:nvSpPr>
        <p:spPr>
          <a:xfrm>
            <a:off x="4214813" y="4844142"/>
            <a:ext cx="3757612" cy="609600"/>
          </a:xfrm>
        </p:spPr>
        <p:txBody>
          <a:bodyPr rtlCol="0">
            <a:normAutofit/>
          </a:bodyPr>
          <a:lstStyle>
            <a:lvl1pPr marL="0" indent="0" algn="ctr">
              <a:buFontTx/>
              <a:buNone/>
              <a:defRPr sz="2000">
                <a:solidFill>
                  <a:schemeClr val="accent4"/>
                </a:solidFill>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2" name="标题 1">
            <a:extLst>
              <a:ext uri="{FF2B5EF4-FFF2-40B4-BE49-F238E27FC236}">
                <a16:creationId xmlns:a16="http://schemas.microsoft.com/office/drawing/2014/main" id="{B14A909A-2E72-4DBE-BD02-0B20CFB25B6B}"/>
              </a:ext>
            </a:extLst>
          </p:cNvPr>
          <p:cNvSpPr>
            <a:spLocks noGrp="1"/>
          </p:cNvSpPr>
          <p:nvPr>
            <p:ph type="title" hasCustomPrompt="1"/>
          </p:nvPr>
        </p:nvSpPr>
        <p:spPr>
          <a:xfrm>
            <a:off x="4214811" y="2361521"/>
            <a:ext cx="3757613" cy="2481941"/>
          </a:xfrm>
        </p:spPr>
        <p:txBody>
          <a:bodyPr vert="horz" lIns="121899" tIns="60949" rIns="121899" bIns="60949" rtlCol="0" anchor="ctr">
            <a:normAutofit/>
          </a:bodyPr>
          <a:lstStyle>
            <a:lvl1pPr algn="ctr">
              <a:defRPr lang="en-US" sz="7200" b="1">
                <a:solidFill>
                  <a:schemeClr val="accent4"/>
                </a:solidFill>
                <a:latin typeface="Microsoft YaHei UI" panose="020B0503020204020204" pitchFamily="34" charset="-122"/>
                <a:ea typeface="Microsoft YaHei UI" panose="020B0503020204020204" pitchFamily="34" charset="-122"/>
                <a:cs typeface="+mn-cs"/>
              </a:defRPr>
            </a:lvl1pPr>
          </a:lstStyle>
          <a:p>
            <a:pPr marL="0" lvl="0" indent="0" algn="ctr" rtl="0">
              <a:lnSpc>
                <a:spcPct val="95000"/>
              </a:lnSpc>
              <a:spcBef>
                <a:spcPts val="1866"/>
              </a:spcBef>
              <a:buClr>
                <a:schemeClr val="accent6">
                  <a:lumMod val="50000"/>
                </a:schemeClr>
              </a:buClr>
              <a:buSzPct val="100000"/>
              <a:buFontTx/>
            </a:pPr>
            <a:r>
              <a:rPr lang="zh-CN" altLang="en-US" noProof="0" dirty="0"/>
              <a:t>添加标题</a:t>
            </a:r>
          </a:p>
        </p:txBody>
      </p:sp>
    </p:spTree>
    <p:extLst>
      <p:ext uri="{BB962C8B-B14F-4D97-AF65-F5344CB8AC3E}">
        <p14:creationId xmlns:p14="http://schemas.microsoft.com/office/powerpoint/2010/main" val="332201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小圆圈布局">
    <p:bg>
      <p:bgPr>
        <a:solidFill>
          <a:schemeClr val="accent5"/>
        </a:solidFill>
        <a:effectLst/>
      </p:bgPr>
    </p:bg>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E7AEBCE5-C441-4E28-A2A0-86898FA8A1A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527" t="27893"/>
          <a:stretch/>
        </p:blipFill>
        <p:spPr>
          <a:xfrm>
            <a:off x="0" y="0"/>
            <a:ext cx="4875212" cy="3769068"/>
          </a:xfrm>
          <a:prstGeom prst="rect">
            <a:avLst/>
          </a:prstGeom>
        </p:spPr>
      </p:pic>
      <p:sp>
        <p:nvSpPr>
          <p:cNvPr id="13" name="文本占位符 12">
            <a:extLst>
              <a:ext uri="{FF2B5EF4-FFF2-40B4-BE49-F238E27FC236}">
                <a16:creationId xmlns:a16="http://schemas.microsoft.com/office/drawing/2014/main" id="{1B0C5185-5797-47C6-A658-12B8040B7244}"/>
              </a:ext>
            </a:extLst>
          </p:cNvPr>
          <p:cNvSpPr>
            <a:spLocks noGrp="1"/>
          </p:cNvSpPr>
          <p:nvPr>
            <p:ph type="body" sz="quarter" idx="11"/>
          </p:nvPr>
        </p:nvSpPr>
        <p:spPr>
          <a:xfrm>
            <a:off x="6094412" y="1828800"/>
            <a:ext cx="5410200" cy="4343400"/>
          </a:xfrm>
        </p:spPr>
        <p:txBody>
          <a:bodyPr rtlCol="0">
            <a:normAutofit/>
          </a:bodyPr>
          <a:lstStyle>
            <a:lvl1pPr>
              <a:buClr>
                <a:schemeClr val="bg1"/>
              </a:buClr>
              <a:defRPr sz="2000">
                <a:solidFill>
                  <a:schemeClr val="bg1"/>
                </a:solidFill>
                <a:latin typeface="Microsoft YaHei UI" panose="020B0503020204020204" pitchFamily="34" charset="-122"/>
                <a:ea typeface="Microsoft YaHei UI" panose="020B0503020204020204" pitchFamily="34" charset="-122"/>
              </a:defRPr>
            </a:lvl1pPr>
            <a:lvl2pPr marL="731392" indent="-304747">
              <a:buClr>
                <a:schemeClr val="bg1"/>
              </a:buClr>
              <a:buFont typeface="Courier New" panose="02070309020205020404" pitchFamily="49" charset="0"/>
              <a:buChar char="o"/>
              <a:defRPr sz="2000">
                <a:solidFill>
                  <a:schemeClr val="bg1"/>
                </a:solidFill>
                <a:latin typeface="Microsoft YaHei UI" panose="020B0503020204020204" pitchFamily="34" charset="-122"/>
                <a:ea typeface="Microsoft YaHei UI" panose="020B0503020204020204" pitchFamily="34" charset="-122"/>
              </a:defRPr>
            </a:lvl2pPr>
            <a:lvl3pPr marL="1158037" indent="-304747">
              <a:buClr>
                <a:schemeClr val="bg1"/>
              </a:buClr>
              <a:buFont typeface="Courier New" panose="02070309020205020404" pitchFamily="49" charset="0"/>
              <a:buChar char="o"/>
              <a:defRPr sz="2000">
                <a:solidFill>
                  <a:schemeClr val="bg1"/>
                </a:solidFill>
                <a:latin typeface="Microsoft YaHei UI" panose="020B0503020204020204" pitchFamily="34" charset="-122"/>
                <a:ea typeface="Microsoft YaHei UI" panose="020B0503020204020204" pitchFamily="34" charset="-122"/>
              </a:defRPr>
            </a:lvl3pPr>
            <a:lvl4pPr marL="1584683" indent="-304747">
              <a:buClr>
                <a:schemeClr val="bg1"/>
              </a:buClr>
              <a:buFont typeface="Courier New" panose="02070309020205020404" pitchFamily="49" charset="0"/>
              <a:buChar char="o"/>
              <a:defRPr sz="2000">
                <a:solidFill>
                  <a:schemeClr val="bg1"/>
                </a:solidFill>
                <a:latin typeface="Microsoft YaHei UI" panose="020B0503020204020204" pitchFamily="34" charset="-122"/>
                <a:ea typeface="Microsoft YaHei UI" panose="020B0503020204020204" pitchFamily="34" charset="-122"/>
              </a:defRPr>
            </a:lvl4pPr>
            <a:lvl5pPr marL="2011328" indent="-304747">
              <a:buClr>
                <a:schemeClr val="bg1"/>
              </a:buClr>
              <a:buFont typeface="Courier New" panose="02070309020205020404" pitchFamily="49" charset="0"/>
              <a:buChar char="o"/>
              <a:defRPr sz="200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2" name="标题 1">
            <a:extLst>
              <a:ext uri="{FF2B5EF4-FFF2-40B4-BE49-F238E27FC236}">
                <a16:creationId xmlns:a16="http://schemas.microsoft.com/office/drawing/2014/main" id="{364FE576-B3E5-461C-84D8-BF879AF493CD}"/>
              </a:ext>
            </a:extLst>
          </p:cNvPr>
          <p:cNvSpPr>
            <a:spLocks noGrp="1"/>
          </p:cNvSpPr>
          <p:nvPr>
            <p:ph type="title"/>
          </p:nvPr>
        </p:nvSpPr>
        <p:spPr>
          <a:xfrm>
            <a:off x="684213" y="685800"/>
            <a:ext cx="3886199" cy="2133598"/>
          </a:xfrm>
        </p:spPr>
        <p:txBody>
          <a:bodyPr vert="horz" lIns="121899" tIns="60949" rIns="121899" bIns="60949" rtlCol="0" anchor="t">
            <a:normAutofit/>
          </a:bodyPr>
          <a:lstStyle>
            <a:lvl1pPr>
              <a:defRPr lang="en-US" sz="4000" b="1">
                <a:solidFill>
                  <a:schemeClr val="accent1"/>
                </a:solidFill>
                <a:latin typeface="Microsoft YaHei UI" panose="020B0503020204020204" pitchFamily="34" charset="-122"/>
                <a:ea typeface="Microsoft YaHei UI" panose="020B0503020204020204" pitchFamily="34" charset="-122"/>
                <a:cs typeface="+mn-cs"/>
              </a:defRPr>
            </a:lvl1pPr>
          </a:lstStyle>
          <a:p>
            <a:pPr marL="0" lvl="0" indent="0" rtl="0">
              <a:lnSpc>
                <a:spcPct val="95000"/>
              </a:lnSpc>
              <a:spcBef>
                <a:spcPts val="1866"/>
              </a:spcBef>
              <a:buClr>
                <a:schemeClr val="accent6">
                  <a:lumMod val="50000"/>
                </a:schemeClr>
              </a:buClr>
              <a:buSzPct val="100000"/>
              <a:buFont typeface="Arial" pitchFamily="34" charset="0"/>
            </a:pPr>
            <a:r>
              <a:rPr lang="zh-CN" altLang="en-US" noProof="0"/>
              <a:t>单击此处编辑母版标题样式</a:t>
            </a:r>
            <a:endParaRPr lang="zh-CN" altLang="en-US" noProof="0" dirty="0"/>
          </a:p>
        </p:txBody>
      </p:sp>
    </p:spTree>
    <p:extLst>
      <p:ext uri="{BB962C8B-B14F-4D97-AF65-F5344CB8AC3E}">
        <p14:creationId xmlns:p14="http://schemas.microsoft.com/office/powerpoint/2010/main" val="168063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小圆圈布局（蓝色）">
    <p:bg>
      <p:bgPr>
        <a:solidFill>
          <a:schemeClr val="tx2"/>
        </a:solidFill>
        <a:effectLst/>
      </p:bgPr>
    </p:bg>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E7AEBCE5-C441-4E28-A2A0-86898FA8A1A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2527" t="27893"/>
          <a:stretch/>
        </p:blipFill>
        <p:spPr>
          <a:xfrm>
            <a:off x="0" y="0"/>
            <a:ext cx="4875212" cy="3769068"/>
          </a:xfrm>
          <a:prstGeom prst="rect">
            <a:avLst/>
          </a:prstGeom>
        </p:spPr>
      </p:pic>
      <p:sp>
        <p:nvSpPr>
          <p:cNvPr id="13" name="文本占位符 12">
            <a:extLst>
              <a:ext uri="{FF2B5EF4-FFF2-40B4-BE49-F238E27FC236}">
                <a16:creationId xmlns:a16="http://schemas.microsoft.com/office/drawing/2014/main" id="{1B0C5185-5797-47C6-A658-12B8040B7244}"/>
              </a:ext>
            </a:extLst>
          </p:cNvPr>
          <p:cNvSpPr>
            <a:spLocks noGrp="1"/>
          </p:cNvSpPr>
          <p:nvPr>
            <p:ph type="body" sz="quarter" idx="11"/>
          </p:nvPr>
        </p:nvSpPr>
        <p:spPr>
          <a:xfrm>
            <a:off x="6094412" y="1828800"/>
            <a:ext cx="5410200" cy="4343400"/>
          </a:xfrm>
        </p:spPr>
        <p:txBody>
          <a:bodyPr rtlCol="0">
            <a:normAutofit/>
          </a:bodyPr>
          <a:lstStyle>
            <a:lvl1pPr>
              <a:buClr>
                <a:schemeClr val="bg1"/>
              </a:buClr>
              <a:defRPr sz="2000">
                <a:solidFill>
                  <a:schemeClr val="bg1"/>
                </a:solidFill>
                <a:latin typeface="Microsoft YaHei UI" panose="020B0503020204020204" pitchFamily="34" charset="-122"/>
                <a:ea typeface="Microsoft YaHei UI" panose="020B0503020204020204" pitchFamily="34" charset="-122"/>
              </a:defRPr>
            </a:lvl1pPr>
            <a:lvl2pPr marL="731392" indent="-304747">
              <a:buClr>
                <a:schemeClr val="bg1"/>
              </a:buClr>
              <a:buFont typeface="Courier New" panose="02070309020205020404" pitchFamily="49" charset="0"/>
              <a:buChar char="o"/>
              <a:defRPr sz="2000">
                <a:solidFill>
                  <a:schemeClr val="bg1"/>
                </a:solidFill>
                <a:latin typeface="Microsoft YaHei UI" panose="020B0503020204020204" pitchFamily="34" charset="-122"/>
                <a:ea typeface="Microsoft YaHei UI" panose="020B0503020204020204" pitchFamily="34" charset="-122"/>
              </a:defRPr>
            </a:lvl2pPr>
            <a:lvl3pPr marL="1158037" indent="-304747">
              <a:buClr>
                <a:schemeClr val="bg1"/>
              </a:buClr>
              <a:buFont typeface="Courier New" panose="02070309020205020404" pitchFamily="49" charset="0"/>
              <a:buChar char="o"/>
              <a:defRPr sz="2000">
                <a:solidFill>
                  <a:schemeClr val="bg1"/>
                </a:solidFill>
                <a:latin typeface="Microsoft YaHei UI" panose="020B0503020204020204" pitchFamily="34" charset="-122"/>
                <a:ea typeface="Microsoft YaHei UI" panose="020B0503020204020204" pitchFamily="34" charset="-122"/>
              </a:defRPr>
            </a:lvl3pPr>
            <a:lvl4pPr marL="1584683" indent="-304747">
              <a:buClr>
                <a:schemeClr val="bg1"/>
              </a:buClr>
              <a:buFont typeface="Courier New" panose="02070309020205020404" pitchFamily="49" charset="0"/>
              <a:buChar char="o"/>
              <a:defRPr sz="2000">
                <a:solidFill>
                  <a:schemeClr val="bg1"/>
                </a:solidFill>
                <a:latin typeface="Microsoft YaHei UI" panose="020B0503020204020204" pitchFamily="34" charset="-122"/>
                <a:ea typeface="Microsoft YaHei UI" panose="020B0503020204020204" pitchFamily="34" charset="-122"/>
              </a:defRPr>
            </a:lvl4pPr>
            <a:lvl5pPr marL="2011328" indent="-304747">
              <a:buClr>
                <a:schemeClr val="bg1"/>
              </a:buClr>
              <a:buFont typeface="Courier New" panose="02070309020205020404" pitchFamily="49" charset="0"/>
              <a:buChar char="o"/>
              <a:defRPr sz="2000">
                <a:solidFill>
                  <a:schemeClr val="bg1"/>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2" name="标题 1">
            <a:extLst>
              <a:ext uri="{FF2B5EF4-FFF2-40B4-BE49-F238E27FC236}">
                <a16:creationId xmlns:a16="http://schemas.microsoft.com/office/drawing/2014/main" id="{364FE576-B3E5-461C-84D8-BF879AF493CD}"/>
              </a:ext>
            </a:extLst>
          </p:cNvPr>
          <p:cNvSpPr>
            <a:spLocks noGrp="1"/>
          </p:cNvSpPr>
          <p:nvPr>
            <p:ph type="title"/>
          </p:nvPr>
        </p:nvSpPr>
        <p:spPr>
          <a:xfrm>
            <a:off x="684213" y="685800"/>
            <a:ext cx="3886199" cy="2133598"/>
          </a:xfrm>
        </p:spPr>
        <p:txBody>
          <a:bodyPr vert="horz" lIns="121899" tIns="60949" rIns="121899" bIns="60949" rtlCol="0" anchor="t">
            <a:normAutofit/>
          </a:bodyPr>
          <a:lstStyle>
            <a:lvl1pPr>
              <a:defRPr lang="en-US" sz="4000" b="1">
                <a:solidFill>
                  <a:schemeClr val="tx2"/>
                </a:solidFill>
                <a:latin typeface="Microsoft YaHei UI" panose="020B0503020204020204" pitchFamily="34" charset="-122"/>
                <a:ea typeface="Microsoft YaHei UI" panose="020B0503020204020204" pitchFamily="34" charset="-122"/>
                <a:cs typeface="+mn-cs"/>
              </a:defRPr>
            </a:lvl1pPr>
          </a:lstStyle>
          <a:p>
            <a:pPr marL="0" lvl="0" indent="0" rtl="0">
              <a:lnSpc>
                <a:spcPct val="95000"/>
              </a:lnSpc>
              <a:spcBef>
                <a:spcPts val="1866"/>
              </a:spcBef>
              <a:buClr>
                <a:schemeClr val="accent6">
                  <a:lumMod val="50000"/>
                </a:schemeClr>
              </a:buClr>
              <a:buSzPct val="100000"/>
              <a:buFont typeface="Arial" pitchFamily="34" charset="0"/>
            </a:pPr>
            <a:r>
              <a:rPr lang="zh-CN" altLang="en-US" noProof="0"/>
              <a:t>单击此处编辑母版标题样式</a:t>
            </a:r>
            <a:endParaRPr lang="zh-CN" altLang="en-US" noProof="0" dirty="0"/>
          </a:p>
        </p:txBody>
      </p:sp>
    </p:spTree>
    <p:extLst>
      <p:ext uri="{BB962C8B-B14F-4D97-AF65-F5344CB8AC3E}">
        <p14:creationId xmlns:p14="http://schemas.microsoft.com/office/powerpoint/2010/main" val="280014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arge Circle Layout_alternate">
    <p:bg>
      <p:bgPr>
        <a:solidFill>
          <a:schemeClr val="accent1"/>
        </a:solidFill>
        <a:effectLst/>
      </p:bgPr>
    </p:bg>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7357EB46-0628-42CB-95AC-AF38CFD6865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2801"/>
          <a:stretch/>
        </p:blipFill>
        <p:spPr>
          <a:xfrm>
            <a:off x="6882605" y="990"/>
            <a:ext cx="5294313" cy="6858000"/>
          </a:xfrm>
          <a:prstGeom prst="rect">
            <a:avLst/>
          </a:prstGeom>
        </p:spPr>
      </p:pic>
      <p:pic>
        <p:nvPicPr>
          <p:cNvPr id="7" name="图形 6">
            <a:extLst>
              <a:ext uri="{FF2B5EF4-FFF2-40B4-BE49-F238E27FC236}">
                <a16:creationId xmlns:a16="http://schemas.microsoft.com/office/drawing/2014/main" id="{D12EB5EE-DDAA-D449-95BC-BCAFCC6E6BB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750" t="25323" r="-17290" b="14356"/>
          <a:stretch/>
        </p:blipFill>
        <p:spPr>
          <a:xfrm>
            <a:off x="0" y="0"/>
            <a:ext cx="12014201" cy="6897338"/>
          </a:xfrm>
          <a:prstGeom prst="rect">
            <a:avLst/>
          </a:prstGeom>
        </p:spPr>
      </p:pic>
      <p:sp>
        <p:nvSpPr>
          <p:cNvPr id="2" name="标题 1"/>
          <p:cNvSpPr>
            <a:spLocks noGrp="1"/>
          </p:cNvSpPr>
          <p:nvPr>
            <p:ph type="title"/>
          </p:nvPr>
        </p:nvSpPr>
        <p:spPr>
          <a:xfrm>
            <a:off x="720725" y="685800"/>
            <a:ext cx="5562600" cy="1143000"/>
          </a:xfrm>
        </p:spPr>
        <p:txBody>
          <a:bodyPr rtlCol="0" anchor="t">
            <a:normAutofit/>
          </a:bodyPr>
          <a:lstStyle>
            <a:lvl1pPr>
              <a:defRPr sz="4000" b="1">
                <a:solidFill>
                  <a:schemeClr val="accent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720725" y="1828800"/>
            <a:ext cx="5562600" cy="4470400"/>
          </a:xfrm>
        </p:spPr>
        <p:txBody>
          <a:bodyPr rtlCol="0">
            <a:normAutofit/>
          </a:bodyPr>
          <a:lstStyle>
            <a:lvl1pPr>
              <a:defRPr sz="2000"/>
            </a:lvl1pPr>
            <a:lvl2pPr marL="731392" indent="-304747">
              <a:buFont typeface="Courier New" panose="02070309020205020404" pitchFamily="49" charset="0"/>
              <a:buChar char="o"/>
              <a:defRPr sz="2000"/>
            </a:lvl2pPr>
            <a:lvl3pPr marL="1158037" indent="-304747">
              <a:buFont typeface="Courier New" panose="02070309020205020404" pitchFamily="49" charset="0"/>
              <a:buChar char="o"/>
              <a:defRPr sz="2000"/>
            </a:lvl3pPr>
            <a:lvl4pPr marL="1584683" indent="-304747">
              <a:buFont typeface="Courier New" panose="02070309020205020404" pitchFamily="49" charset="0"/>
              <a:buChar char="o"/>
              <a:defRPr sz="2000"/>
            </a:lvl4pPr>
            <a:lvl5pPr marL="2011328" indent="-304747">
              <a:buFont typeface="Courier New" panose="02070309020205020404" pitchFamily="49" charset="0"/>
              <a:buChar char="o"/>
              <a:defRPr sz="2000"/>
            </a:lvl5pPr>
            <a:lvl6pPr>
              <a:defRPr/>
            </a:lvl6pPr>
            <a:lvl7pPr>
              <a:defRPr baseline="0"/>
            </a:lvl7pPr>
            <a:lvl8pPr>
              <a:defRPr baseline="0"/>
            </a:lvl8pPr>
            <a:lvl9pPr>
              <a:defRPr baseline="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102720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Large Circle Layout_alternate">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7357EB46-0628-42CB-95AC-AF38CFD6865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2801"/>
          <a:stretch/>
        </p:blipFill>
        <p:spPr>
          <a:xfrm>
            <a:off x="6894512" y="0"/>
            <a:ext cx="5294313" cy="6858000"/>
          </a:xfrm>
          <a:prstGeom prst="rect">
            <a:avLst/>
          </a:prstGeom>
        </p:spPr>
      </p:pic>
      <p:pic>
        <p:nvPicPr>
          <p:cNvPr id="7" name="图形 6">
            <a:extLst>
              <a:ext uri="{FF2B5EF4-FFF2-40B4-BE49-F238E27FC236}">
                <a16:creationId xmlns:a16="http://schemas.microsoft.com/office/drawing/2014/main" id="{75506675-2304-3948-8A18-BB70E847D3D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750" t="25323" r="-17290" b="14356"/>
          <a:stretch/>
        </p:blipFill>
        <p:spPr>
          <a:xfrm>
            <a:off x="0" y="0"/>
            <a:ext cx="12014201" cy="6897338"/>
          </a:xfrm>
          <a:prstGeom prst="rect">
            <a:avLst/>
          </a:prstGeom>
        </p:spPr>
      </p:pic>
      <p:sp>
        <p:nvSpPr>
          <p:cNvPr id="2" name="标题 1"/>
          <p:cNvSpPr>
            <a:spLocks noGrp="1"/>
          </p:cNvSpPr>
          <p:nvPr>
            <p:ph type="title"/>
          </p:nvPr>
        </p:nvSpPr>
        <p:spPr>
          <a:xfrm>
            <a:off x="720725" y="685800"/>
            <a:ext cx="5562600" cy="1143000"/>
          </a:xfrm>
        </p:spPr>
        <p:txBody>
          <a:bodyPr rtlCol="0" anchor="t">
            <a:normAutofit/>
          </a:bodyPr>
          <a:lstStyle>
            <a:lvl1pPr>
              <a:defRPr sz="4000" b="1">
                <a:solidFill>
                  <a:schemeClr val="bg1"/>
                </a:solidFill>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720725" y="1828800"/>
            <a:ext cx="5562600" cy="4470400"/>
          </a:xfrm>
        </p:spPr>
        <p:txBody>
          <a:bodyPr rtlCol="0">
            <a:normAutofit/>
          </a:bodyPr>
          <a:lstStyle>
            <a:lvl1pPr>
              <a:buClr>
                <a:schemeClr val="bg1"/>
              </a:buClr>
              <a:defRPr sz="2000">
                <a:solidFill>
                  <a:schemeClr val="bg1"/>
                </a:solidFill>
              </a:defRPr>
            </a:lvl1pPr>
            <a:lvl2pPr marL="731392" indent="-304747">
              <a:buClr>
                <a:schemeClr val="bg1"/>
              </a:buClr>
              <a:buFont typeface="Courier New" panose="02070309020205020404" pitchFamily="49" charset="0"/>
              <a:buChar char="o"/>
              <a:defRPr sz="2000">
                <a:solidFill>
                  <a:schemeClr val="bg1"/>
                </a:solidFill>
              </a:defRPr>
            </a:lvl2pPr>
            <a:lvl3pPr marL="1158037" indent="-304747">
              <a:buClr>
                <a:schemeClr val="bg1"/>
              </a:buClr>
              <a:buFont typeface="Courier New" panose="02070309020205020404" pitchFamily="49" charset="0"/>
              <a:buChar char="o"/>
              <a:defRPr sz="2000">
                <a:solidFill>
                  <a:schemeClr val="bg1"/>
                </a:solidFill>
              </a:defRPr>
            </a:lvl3pPr>
            <a:lvl4pPr marL="1584683" indent="-304747">
              <a:buClr>
                <a:schemeClr val="bg1"/>
              </a:buClr>
              <a:buFont typeface="Courier New" panose="02070309020205020404" pitchFamily="49" charset="0"/>
              <a:buChar char="o"/>
              <a:defRPr sz="2000">
                <a:solidFill>
                  <a:schemeClr val="bg1"/>
                </a:solidFill>
              </a:defRPr>
            </a:lvl4pPr>
            <a:lvl5pPr marL="2011328" indent="-304747">
              <a:buClr>
                <a:schemeClr val="bg1"/>
              </a:buClr>
              <a:buFont typeface="Courier New" panose="02070309020205020404" pitchFamily="49" charset="0"/>
              <a:buChar char="o"/>
              <a:defRPr sz="2000">
                <a:solidFill>
                  <a:schemeClr val="bg1"/>
                </a:solidFill>
              </a:defRPr>
            </a:lvl5pPr>
            <a:lvl6pPr>
              <a:defRPr/>
            </a:lvl6pPr>
            <a:lvl7pPr>
              <a:defRPr baseline="0"/>
            </a:lvl7pPr>
            <a:lvl8pPr>
              <a:defRPr baseline="0"/>
            </a:lvl8pPr>
            <a:lvl9pPr>
              <a:defRPr baseline="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409049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纸张布局">
    <p:bg>
      <p:bgPr>
        <a:blipFill dpi="0" rotWithShape="1">
          <a:blip r:embed="rId2">
            <a:alphaModFix amt="30000"/>
            <a:lum/>
          </a:blip>
          <a:srcRect/>
          <a:tile tx="203200" ty="20320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741611" y="685800"/>
            <a:ext cx="8763002" cy="990600"/>
          </a:xfrm>
        </p:spPr>
        <p:txBody>
          <a:bodyPr rtlCol="0" anchor="t"/>
          <a:lstStyle>
            <a:lvl1pPr>
              <a:lnSpc>
                <a:spcPct val="100000"/>
              </a:lnSpc>
              <a:defRPr sz="4000" b="1">
                <a:solidFill>
                  <a:schemeClr val="accent1"/>
                </a:solidFill>
              </a:defRPr>
            </a:lvl1pPr>
          </a:lstStyle>
          <a:p>
            <a:pPr rtl="0"/>
            <a:r>
              <a:rPr lang="zh-CN" altLang="en-US" noProof="0"/>
              <a:t>单击此处编辑母版标题样式</a:t>
            </a:r>
            <a:endParaRPr lang="zh-CN" altLang="en-US" noProof="0" dirty="0"/>
          </a:p>
        </p:txBody>
      </p:sp>
      <p:pic>
        <p:nvPicPr>
          <p:cNvPr id="4" name="图形 3">
            <a:extLst>
              <a:ext uri="{FF2B5EF4-FFF2-40B4-BE49-F238E27FC236}">
                <a16:creationId xmlns:a16="http://schemas.microsoft.com/office/drawing/2014/main" id="{688A6A42-7A89-44E1-BBDF-14C2FD2245B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0812" y="1309974"/>
            <a:ext cx="1830164" cy="4648200"/>
          </a:xfrm>
          <a:prstGeom prst="rect">
            <a:avLst/>
          </a:prstGeom>
        </p:spPr>
      </p:pic>
      <p:sp>
        <p:nvSpPr>
          <p:cNvPr id="8" name="内容占位符 2">
            <a:extLst>
              <a:ext uri="{FF2B5EF4-FFF2-40B4-BE49-F238E27FC236}">
                <a16:creationId xmlns:a16="http://schemas.microsoft.com/office/drawing/2014/main" id="{421512DC-20C8-4928-B94E-9F191902C57E}"/>
              </a:ext>
            </a:extLst>
          </p:cNvPr>
          <p:cNvSpPr>
            <a:spLocks noGrp="1"/>
          </p:cNvSpPr>
          <p:nvPr>
            <p:ph idx="10"/>
          </p:nvPr>
        </p:nvSpPr>
        <p:spPr>
          <a:xfrm>
            <a:off x="2741611" y="1828800"/>
            <a:ext cx="8763002" cy="4470400"/>
          </a:xfrm>
        </p:spPr>
        <p:txBody>
          <a:bodyPr rtlCol="0">
            <a:normAutofit/>
          </a:bodyPr>
          <a:lstStyle>
            <a:lvl1pPr>
              <a:defRPr sz="2000"/>
            </a:lvl1pPr>
            <a:lvl2pPr marL="731392" indent="-304747">
              <a:buFont typeface="Courier New" panose="02070309020205020404" pitchFamily="49" charset="0"/>
              <a:buChar char="o"/>
              <a:defRPr sz="2000"/>
            </a:lvl2pPr>
            <a:lvl3pPr marL="1158037" indent="-304747">
              <a:buFont typeface="Courier New" panose="02070309020205020404" pitchFamily="49" charset="0"/>
              <a:buChar char="o"/>
              <a:defRPr sz="2000"/>
            </a:lvl3pPr>
            <a:lvl4pPr marL="1584683" indent="-304747">
              <a:buFont typeface="Courier New" panose="02070309020205020404" pitchFamily="49" charset="0"/>
              <a:buChar char="o"/>
              <a:defRPr sz="2000"/>
            </a:lvl4pPr>
            <a:lvl5pPr marL="2011328" indent="-304747">
              <a:buFont typeface="Courier New" panose="02070309020205020404" pitchFamily="49" charset="0"/>
              <a:buChar char="o"/>
              <a:defRPr sz="2000"/>
            </a:lvl5pPr>
            <a:lvl6pPr>
              <a:defRPr/>
            </a:lvl6pPr>
            <a:lvl7pPr>
              <a:defRPr baseline="0"/>
            </a:lvl7pPr>
            <a:lvl8pPr>
              <a:defRPr baseline="0"/>
            </a:lvl8pPr>
            <a:lvl9pPr>
              <a:defRPr baseline="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Tree>
    <p:extLst>
      <p:ext uri="{BB962C8B-B14F-4D97-AF65-F5344CB8AC3E}">
        <p14:creationId xmlns:p14="http://schemas.microsoft.com/office/powerpoint/2010/main" val="23048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latin typeface="Microsoft YaHei UI" panose="020B0503020204020204" pitchFamily="34" charset="-122"/>
                <a:ea typeface="Microsoft YaHei UI" panose="020B0503020204020204" pitchFamily="34" charset="-122"/>
              </a:defRPr>
            </a:lvl1pPr>
          </a:lstStyle>
          <a:p>
            <a:fld id="{9E93467E-9BE7-404F-9734-AF17ADBAC23E}" type="datetime1">
              <a:rPr lang="zh-CN" altLang="en-US" smtClean="0"/>
              <a:t>2021/6/21</a:t>
            </a:fld>
            <a:endParaRPr lang="zh-CN" altLang="en-US" dirty="0"/>
          </a:p>
        </p:txBody>
      </p:sp>
      <p:sp>
        <p:nvSpPr>
          <p:cNvPr id="5" name="页脚占位符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latin typeface="Microsoft YaHei UI" panose="020B0503020204020204" pitchFamily="34" charset="-122"/>
                <a:ea typeface="Microsoft YaHei UI" panose="020B0503020204020204" pitchFamily="34" charset="-122"/>
              </a:defRPr>
            </a:lvl1pPr>
          </a:lstStyle>
          <a:p>
            <a:r>
              <a:rPr lang="zh-CN" altLang="en-US"/>
              <a:t>添加页脚</a:t>
            </a:r>
            <a:endParaRPr lang="zh-CN" altLang="en-US" dirty="0"/>
          </a:p>
        </p:txBody>
      </p:sp>
      <p:sp>
        <p:nvSpPr>
          <p:cNvPr id="6" name="灯片编号占位符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latin typeface="Microsoft YaHei UI" panose="020B0503020204020204" pitchFamily="34" charset="-122"/>
                <a:ea typeface="Microsoft YaHei UI" panose="020B0503020204020204" pitchFamily="34" charset="-122"/>
              </a:defRPr>
            </a:lvl1pPr>
          </a:lstStyle>
          <a:p>
            <a:fld id="{EB37DED6-D4C7-42EE-AB49-D2E39E64FDE4}" type="slidenum">
              <a:rPr lang="en-US" altLang="zh-CN" smtClean="0"/>
              <a:pPr/>
              <a:t>‹#›</a:t>
            </a:fld>
            <a:endParaRPr lang="zh-CN" altLang="en-US" dirty="0"/>
          </a:p>
        </p:txBody>
      </p:sp>
    </p:spTree>
    <p:extLst>
      <p:ext uri="{BB962C8B-B14F-4D97-AF65-F5344CB8AC3E}">
        <p14:creationId xmlns:p14="http://schemas.microsoft.com/office/powerpoint/2010/main" val="2060187724"/>
      </p:ext>
    </p:extLst>
  </p:cSld>
  <p:clrMap bg1="lt1" tx1="dk1" bg2="lt2" tx2="dk2" accent1="accent1" accent2="accent2" accent3="accent3" accent4="accent4" accent5="accent5" accent6="accent6" hlink="hlink" folHlink="folHlink"/>
  <p:sldLayoutIdLst>
    <p:sldLayoutId id="2147483693" r:id="rId1"/>
    <p:sldLayoutId id="2147483701" r:id="rId2"/>
    <p:sldLayoutId id="2147483702" r:id="rId3"/>
    <p:sldLayoutId id="2147483699" r:id="rId4"/>
    <p:sldLayoutId id="2147483700" r:id="rId5"/>
    <p:sldLayoutId id="2147483698"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icrosoft YaHei UI" panose="020B0503020204020204" pitchFamily="34" charset="-122"/>
          <a:ea typeface="Microsoft YaHei UI" panose="020B0503020204020204" pitchFamily="34" charset="-122"/>
          <a:cs typeface="+mj-cs"/>
        </a:defRPr>
      </a:lvl1pPr>
    </p:titleStyle>
    <p:bodyStyle>
      <a:lvl1pPr marL="304747" indent="-304747" algn="l" defTabSz="1218987" rtl="0" eaLnBrk="1" latinLnBrk="0" hangingPunct="1">
        <a:lnSpc>
          <a:spcPct val="95000"/>
        </a:lnSpc>
        <a:spcBef>
          <a:spcPts val="1866"/>
        </a:spcBef>
        <a:buClr>
          <a:schemeClr val="accent6">
            <a:lumMod val="50000"/>
          </a:schemeClr>
        </a:buClr>
        <a:buSzPct val="100000"/>
        <a:buFont typeface="Arial"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731392"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1158037"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584683"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11328"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133226" indent="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None/>
        <a:defRPr sz="1800" kern="1200">
          <a:solidFill>
            <a:schemeClr val="tx2">
              <a:lumMod val="50000"/>
            </a:schemeClr>
          </a:solidFill>
          <a:latin typeface="+mn-lt"/>
          <a:ea typeface="+mn-ea"/>
          <a:cs typeface="+mn-cs"/>
        </a:defRPr>
      </a:lvl6pPr>
      <a:lvl7pPr marL="284562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7pPr>
      <a:lvl8pPr marL="3272267"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8pPr>
      <a:lvl9pPr marL="375986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1" userDrawn="1">
          <p15:clr>
            <a:srgbClr val="F26B43"/>
          </p15:clr>
        </p15:guide>
        <p15:guide id="2" orient="horz" pos="432" userDrawn="1">
          <p15:clr>
            <a:srgbClr val="F26B43"/>
          </p15:clr>
        </p15:guide>
        <p15:guide id="3" pos="7247"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s://www.runoob.com/java/java-tutorial.html"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7DEB8F-68B5-45C7-B2E2-C7CEA0B52A93}"/>
              </a:ext>
            </a:extLst>
          </p:cNvPr>
          <p:cNvSpPr>
            <a:spLocks noGrp="1"/>
          </p:cNvSpPr>
          <p:nvPr>
            <p:ph type="title"/>
          </p:nvPr>
        </p:nvSpPr>
        <p:spPr>
          <a:xfrm>
            <a:off x="3339694" y="2188029"/>
            <a:ext cx="5507850" cy="2481941"/>
          </a:xfrm>
        </p:spPr>
        <p:txBody>
          <a:bodyPr rtlCol="0">
            <a:normAutofit/>
          </a:bodyPr>
          <a:lstStyle/>
          <a:p>
            <a:pPr rtl="0"/>
            <a:r>
              <a:rPr lang="zh-CN" altLang="en-US" dirty="0"/>
              <a:t>项目报告</a:t>
            </a:r>
            <a:endParaRPr lang="zh-CN" altLang="en-US" dirty="0">
              <a:latin typeface="Microsoft YaHei UI" panose="020B0503020204020204" pitchFamily="34" charset="-122"/>
              <a:ea typeface="Microsoft YaHei UI" panose="020B0503020204020204" pitchFamily="34" charset="-122"/>
            </a:endParaRPr>
          </a:p>
        </p:txBody>
      </p:sp>
      <p:sp>
        <p:nvSpPr>
          <p:cNvPr id="3" name="文本占位符 2">
            <a:extLst>
              <a:ext uri="{FF2B5EF4-FFF2-40B4-BE49-F238E27FC236}">
                <a16:creationId xmlns:a16="http://schemas.microsoft.com/office/drawing/2014/main" id="{BFB2E407-D5EB-4497-8CCA-679DF12520C7}"/>
              </a:ext>
            </a:extLst>
          </p:cNvPr>
          <p:cNvSpPr>
            <a:spLocks noGrp="1"/>
          </p:cNvSpPr>
          <p:nvPr>
            <p:ph type="body" sz="quarter" idx="11"/>
          </p:nvPr>
        </p:nvSpPr>
        <p:spPr>
          <a:xfrm>
            <a:off x="5590356" y="4685028"/>
            <a:ext cx="3757612" cy="609600"/>
          </a:xfrm>
        </p:spPr>
        <p:txBody>
          <a:bodyPr rtlCol="0"/>
          <a:lstStyle/>
          <a:p>
            <a:pPr rtl="0"/>
            <a:r>
              <a:rPr lang="zh-CN" altLang="en-US" dirty="0">
                <a:solidFill>
                  <a:schemeClr val="accent1"/>
                </a:solidFill>
              </a:rPr>
              <a:t>第四组</a:t>
            </a:r>
            <a:endParaRPr lang="zh-CN" altLang="en-US" sz="2000" dirty="0">
              <a:solidFill>
                <a:schemeClr val="accent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748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A13AA-F4FE-ED4E-A95B-F1334711442C}"/>
              </a:ext>
            </a:extLst>
          </p:cNvPr>
          <p:cNvSpPr>
            <a:spLocks noGrp="1"/>
          </p:cNvSpPr>
          <p:nvPr>
            <p:ph type="title"/>
          </p:nvPr>
        </p:nvSpPr>
        <p:spPr>
          <a:xfrm>
            <a:off x="720724" y="685800"/>
            <a:ext cx="8974087" cy="1143000"/>
          </a:xfrm>
        </p:spPr>
        <p:txBody>
          <a:bodyPr/>
          <a:lstStyle/>
          <a:p>
            <a:r>
              <a:rPr kumimoji="1" lang="en-US" altLang="zh-CN" dirty="0"/>
              <a:t>Part 5</a:t>
            </a:r>
            <a:r>
              <a:rPr kumimoji="1" lang="zh-CN" altLang="en-US" dirty="0"/>
              <a:t> 解决方案实现</a:t>
            </a:r>
          </a:p>
        </p:txBody>
      </p:sp>
      <p:sp>
        <p:nvSpPr>
          <p:cNvPr id="3" name="内容占位符 2">
            <a:extLst>
              <a:ext uri="{FF2B5EF4-FFF2-40B4-BE49-F238E27FC236}">
                <a16:creationId xmlns:a16="http://schemas.microsoft.com/office/drawing/2014/main" id="{4B142BE2-A1F7-3545-BBCE-68EDD7B1EAC4}"/>
              </a:ext>
            </a:extLst>
          </p:cNvPr>
          <p:cNvSpPr>
            <a:spLocks noGrp="1"/>
          </p:cNvSpPr>
          <p:nvPr>
            <p:ph idx="1"/>
          </p:nvPr>
        </p:nvSpPr>
        <p:spPr>
          <a:xfrm>
            <a:off x="720724" y="1484784"/>
            <a:ext cx="9622159" cy="4470400"/>
          </a:xfrm>
        </p:spPr>
        <p:txBody>
          <a:bodyPr/>
          <a:lstStyle/>
          <a:p>
            <a:r>
              <a:rPr kumimoji="1" lang="en-US" altLang="zh-CN" dirty="0"/>
              <a:t>2.</a:t>
            </a:r>
            <a:r>
              <a:rPr kumimoji="1" lang="zh-CN" altLang="en-US" dirty="0"/>
              <a:t>添加加密</a:t>
            </a:r>
            <a:r>
              <a:rPr kumimoji="1" lang="en-US" altLang="zh-CN" dirty="0"/>
              <a:t>/</a:t>
            </a:r>
            <a:r>
              <a:rPr kumimoji="1" lang="zh-CN" altLang="en-US" dirty="0"/>
              <a:t>解密</a:t>
            </a:r>
            <a:r>
              <a:rPr kumimoji="1" lang="en-US" altLang="zh-CN" dirty="0"/>
              <a:t>/</a:t>
            </a:r>
            <a:r>
              <a:rPr kumimoji="1" lang="zh-CN" altLang="en-US" dirty="0"/>
              <a:t>编码</a:t>
            </a:r>
            <a:r>
              <a:rPr kumimoji="1" lang="en-US" altLang="zh-CN" dirty="0"/>
              <a:t>/</a:t>
            </a:r>
            <a:r>
              <a:rPr kumimoji="1" lang="zh-CN" altLang="en-US" dirty="0"/>
              <a:t>解码</a:t>
            </a:r>
            <a:r>
              <a:rPr kumimoji="1" lang="en-US" altLang="zh-CN" dirty="0"/>
              <a:t>/</a:t>
            </a:r>
            <a:r>
              <a:rPr kumimoji="1" lang="zh-CN" altLang="en-US" dirty="0"/>
              <a:t>方式的按钮组</a:t>
            </a:r>
            <a:r>
              <a:rPr kumimoji="1" lang="en-US" altLang="zh-CN" dirty="0"/>
              <a:t>Group</a:t>
            </a:r>
            <a:r>
              <a:rPr kumimoji="1" lang="zh-CN" altLang="en-US" dirty="0"/>
              <a:t> 到窗口的上部</a:t>
            </a:r>
            <a:endParaRPr kumimoji="1" lang="en-US" altLang="zh-CN" dirty="0"/>
          </a:p>
          <a:p>
            <a:endParaRPr kumimoji="1" lang="zh-CN" altLang="en-US" dirty="0"/>
          </a:p>
        </p:txBody>
      </p:sp>
      <p:pic>
        <p:nvPicPr>
          <p:cNvPr id="5" name="图片 4">
            <a:extLst>
              <a:ext uri="{FF2B5EF4-FFF2-40B4-BE49-F238E27FC236}">
                <a16:creationId xmlns:a16="http://schemas.microsoft.com/office/drawing/2014/main" id="{3E3A9401-3ECD-404A-852C-EBE00BF1145D}"/>
              </a:ext>
            </a:extLst>
          </p:cNvPr>
          <p:cNvPicPr>
            <a:picLocks noChangeAspect="1"/>
          </p:cNvPicPr>
          <p:nvPr/>
        </p:nvPicPr>
        <p:blipFill>
          <a:blip r:embed="rId2"/>
          <a:stretch>
            <a:fillRect/>
          </a:stretch>
        </p:blipFill>
        <p:spPr>
          <a:xfrm>
            <a:off x="1053852" y="1956684"/>
            <a:ext cx="6336704" cy="4793854"/>
          </a:xfrm>
          <a:prstGeom prst="rect">
            <a:avLst/>
          </a:prstGeom>
        </p:spPr>
      </p:pic>
    </p:spTree>
    <p:extLst>
      <p:ext uri="{BB962C8B-B14F-4D97-AF65-F5344CB8AC3E}">
        <p14:creationId xmlns:p14="http://schemas.microsoft.com/office/powerpoint/2010/main" val="424242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A13AA-F4FE-ED4E-A95B-F1334711442C}"/>
              </a:ext>
            </a:extLst>
          </p:cNvPr>
          <p:cNvSpPr>
            <a:spLocks noGrp="1"/>
          </p:cNvSpPr>
          <p:nvPr>
            <p:ph type="title"/>
          </p:nvPr>
        </p:nvSpPr>
        <p:spPr>
          <a:xfrm>
            <a:off x="720724" y="685800"/>
            <a:ext cx="8974087" cy="1143000"/>
          </a:xfrm>
        </p:spPr>
        <p:txBody>
          <a:bodyPr/>
          <a:lstStyle/>
          <a:p>
            <a:r>
              <a:rPr kumimoji="1" lang="en-US" altLang="zh-CN" dirty="0"/>
              <a:t>Part 5</a:t>
            </a:r>
            <a:r>
              <a:rPr kumimoji="1" lang="zh-CN" altLang="en-US" dirty="0"/>
              <a:t> 解决方案实现</a:t>
            </a:r>
          </a:p>
        </p:txBody>
      </p:sp>
      <p:sp>
        <p:nvSpPr>
          <p:cNvPr id="3" name="内容占位符 2">
            <a:extLst>
              <a:ext uri="{FF2B5EF4-FFF2-40B4-BE49-F238E27FC236}">
                <a16:creationId xmlns:a16="http://schemas.microsoft.com/office/drawing/2014/main" id="{4B142BE2-A1F7-3545-BBCE-68EDD7B1EAC4}"/>
              </a:ext>
            </a:extLst>
          </p:cNvPr>
          <p:cNvSpPr>
            <a:spLocks noGrp="1"/>
          </p:cNvSpPr>
          <p:nvPr>
            <p:ph idx="1"/>
          </p:nvPr>
        </p:nvSpPr>
        <p:spPr>
          <a:xfrm>
            <a:off x="720724" y="1484784"/>
            <a:ext cx="9622159" cy="4470400"/>
          </a:xfrm>
        </p:spPr>
        <p:txBody>
          <a:bodyPr/>
          <a:lstStyle/>
          <a:p>
            <a:r>
              <a:rPr kumimoji="1" lang="en-US" altLang="zh-CN" dirty="0"/>
              <a:t>3.</a:t>
            </a:r>
            <a:r>
              <a:rPr kumimoji="1" lang="zh-CN" altLang="en-US" dirty="0"/>
              <a:t>窗口下部添加 加密数据</a:t>
            </a:r>
            <a:r>
              <a:rPr kumimoji="1" lang="en-US" altLang="zh-CN" dirty="0"/>
              <a:t>/</a:t>
            </a:r>
            <a:r>
              <a:rPr kumimoji="1" lang="zh-CN" altLang="en-US" dirty="0"/>
              <a:t>解密数据 的文本框，还有加解密的按钮</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E726D70C-D726-9641-80CF-19AF7C5A67D5}"/>
              </a:ext>
            </a:extLst>
          </p:cNvPr>
          <p:cNvPicPr>
            <a:picLocks noChangeAspect="1"/>
          </p:cNvPicPr>
          <p:nvPr/>
        </p:nvPicPr>
        <p:blipFill>
          <a:blip r:embed="rId2"/>
          <a:stretch>
            <a:fillRect/>
          </a:stretch>
        </p:blipFill>
        <p:spPr>
          <a:xfrm>
            <a:off x="909836" y="2831630"/>
            <a:ext cx="7776864" cy="3250554"/>
          </a:xfrm>
          <a:prstGeom prst="rect">
            <a:avLst/>
          </a:prstGeom>
        </p:spPr>
      </p:pic>
    </p:spTree>
    <p:extLst>
      <p:ext uri="{BB962C8B-B14F-4D97-AF65-F5344CB8AC3E}">
        <p14:creationId xmlns:p14="http://schemas.microsoft.com/office/powerpoint/2010/main" val="333388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A13AA-F4FE-ED4E-A95B-F1334711442C}"/>
              </a:ext>
            </a:extLst>
          </p:cNvPr>
          <p:cNvSpPr>
            <a:spLocks noGrp="1"/>
          </p:cNvSpPr>
          <p:nvPr>
            <p:ph type="title"/>
          </p:nvPr>
        </p:nvSpPr>
        <p:spPr>
          <a:xfrm>
            <a:off x="720724" y="685800"/>
            <a:ext cx="8974087" cy="1143000"/>
          </a:xfrm>
        </p:spPr>
        <p:txBody>
          <a:bodyPr/>
          <a:lstStyle/>
          <a:p>
            <a:r>
              <a:rPr kumimoji="1" lang="en-US" altLang="zh-CN" dirty="0"/>
              <a:t>Part 5</a:t>
            </a:r>
            <a:r>
              <a:rPr kumimoji="1" lang="zh-CN" altLang="en-US" dirty="0"/>
              <a:t> 解决方案实现</a:t>
            </a:r>
          </a:p>
        </p:txBody>
      </p:sp>
      <p:sp>
        <p:nvSpPr>
          <p:cNvPr id="3" name="内容占位符 2">
            <a:extLst>
              <a:ext uri="{FF2B5EF4-FFF2-40B4-BE49-F238E27FC236}">
                <a16:creationId xmlns:a16="http://schemas.microsoft.com/office/drawing/2014/main" id="{4B142BE2-A1F7-3545-BBCE-68EDD7B1EAC4}"/>
              </a:ext>
            </a:extLst>
          </p:cNvPr>
          <p:cNvSpPr>
            <a:spLocks noGrp="1"/>
          </p:cNvSpPr>
          <p:nvPr>
            <p:ph idx="1"/>
          </p:nvPr>
        </p:nvSpPr>
        <p:spPr>
          <a:xfrm>
            <a:off x="720724" y="1628800"/>
            <a:ext cx="9622159" cy="4470400"/>
          </a:xfrm>
        </p:spPr>
        <p:txBody>
          <a:bodyPr/>
          <a:lstStyle/>
          <a:p>
            <a:r>
              <a:rPr kumimoji="1" lang="en-US" altLang="zh-CN" dirty="0"/>
              <a:t>4.</a:t>
            </a:r>
            <a:r>
              <a:rPr kumimoji="1" lang="zh-CN" altLang="en-US" dirty="0"/>
              <a:t>添加按钮事件，在按钮事件中判断当前模式，并且处理数据，输出到文本框</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D024B729-F038-854F-9C0D-83FB0C08DBBB}"/>
              </a:ext>
            </a:extLst>
          </p:cNvPr>
          <p:cNvPicPr>
            <a:picLocks noChangeAspect="1"/>
          </p:cNvPicPr>
          <p:nvPr/>
        </p:nvPicPr>
        <p:blipFill>
          <a:blip r:embed="rId2"/>
          <a:stretch>
            <a:fillRect/>
          </a:stretch>
        </p:blipFill>
        <p:spPr>
          <a:xfrm>
            <a:off x="405780" y="2276872"/>
            <a:ext cx="8712969" cy="4076328"/>
          </a:xfrm>
          <a:prstGeom prst="rect">
            <a:avLst/>
          </a:prstGeom>
        </p:spPr>
      </p:pic>
      <p:pic>
        <p:nvPicPr>
          <p:cNvPr id="6" name="图片 5">
            <a:extLst>
              <a:ext uri="{FF2B5EF4-FFF2-40B4-BE49-F238E27FC236}">
                <a16:creationId xmlns:a16="http://schemas.microsoft.com/office/drawing/2014/main" id="{5617A04F-969F-EB4D-9E33-A170B5FC43AF}"/>
              </a:ext>
            </a:extLst>
          </p:cNvPr>
          <p:cNvPicPr>
            <a:picLocks noChangeAspect="1"/>
          </p:cNvPicPr>
          <p:nvPr/>
        </p:nvPicPr>
        <p:blipFill>
          <a:blip r:embed="rId3"/>
          <a:stretch>
            <a:fillRect/>
          </a:stretch>
        </p:blipFill>
        <p:spPr>
          <a:xfrm>
            <a:off x="56914" y="5029201"/>
            <a:ext cx="9410700" cy="1397000"/>
          </a:xfrm>
          <a:prstGeom prst="rect">
            <a:avLst/>
          </a:prstGeom>
        </p:spPr>
      </p:pic>
    </p:spTree>
    <p:extLst>
      <p:ext uri="{BB962C8B-B14F-4D97-AF65-F5344CB8AC3E}">
        <p14:creationId xmlns:p14="http://schemas.microsoft.com/office/powerpoint/2010/main" val="34475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A13AA-F4FE-ED4E-A95B-F1334711442C}"/>
              </a:ext>
            </a:extLst>
          </p:cNvPr>
          <p:cNvSpPr>
            <a:spLocks noGrp="1"/>
          </p:cNvSpPr>
          <p:nvPr>
            <p:ph type="title"/>
          </p:nvPr>
        </p:nvSpPr>
        <p:spPr>
          <a:xfrm>
            <a:off x="720724" y="685800"/>
            <a:ext cx="8974087" cy="1143000"/>
          </a:xfrm>
        </p:spPr>
        <p:txBody>
          <a:bodyPr/>
          <a:lstStyle/>
          <a:p>
            <a:r>
              <a:rPr kumimoji="1" lang="en-US" altLang="zh-CN" dirty="0"/>
              <a:t>Part 5</a:t>
            </a:r>
            <a:r>
              <a:rPr kumimoji="1" lang="zh-CN" altLang="en-US" dirty="0"/>
              <a:t> 解决方案实现</a:t>
            </a:r>
          </a:p>
        </p:txBody>
      </p:sp>
      <p:sp>
        <p:nvSpPr>
          <p:cNvPr id="3" name="内容占位符 2">
            <a:extLst>
              <a:ext uri="{FF2B5EF4-FFF2-40B4-BE49-F238E27FC236}">
                <a16:creationId xmlns:a16="http://schemas.microsoft.com/office/drawing/2014/main" id="{4B142BE2-A1F7-3545-BBCE-68EDD7B1EAC4}"/>
              </a:ext>
            </a:extLst>
          </p:cNvPr>
          <p:cNvSpPr>
            <a:spLocks noGrp="1"/>
          </p:cNvSpPr>
          <p:nvPr>
            <p:ph idx="1"/>
          </p:nvPr>
        </p:nvSpPr>
        <p:spPr>
          <a:xfrm>
            <a:off x="720724" y="1628800"/>
            <a:ext cx="9622159" cy="4470400"/>
          </a:xfrm>
        </p:spPr>
        <p:txBody>
          <a:bodyPr/>
          <a:lstStyle/>
          <a:p>
            <a:r>
              <a:rPr kumimoji="1" lang="en-US" altLang="zh-CN" dirty="0"/>
              <a:t>5.</a:t>
            </a:r>
            <a:r>
              <a:rPr kumimoji="1" lang="zh-CN" altLang="en-US" dirty="0"/>
              <a:t>添加菜单栏，写出新的子窗口用来文件校验，过程中使用</a:t>
            </a:r>
            <a:r>
              <a:rPr lang="en" altLang="zh-CN" dirty="0" err="1"/>
              <a:t>JFileChooser</a:t>
            </a:r>
            <a:endParaRPr lang="en" altLang="zh-CN" dirty="0"/>
          </a:p>
          <a:p>
            <a:pPr marL="426645" lvl="1" indent="0">
              <a:buNone/>
            </a:pPr>
            <a:r>
              <a:rPr lang="zh-CN" altLang="en" dirty="0"/>
              <a:t>以及</a:t>
            </a:r>
            <a:r>
              <a:rPr kumimoji="1" lang="zh-CN" altLang="en-US" dirty="0"/>
              <a:t>文件流</a:t>
            </a:r>
            <a:r>
              <a:rPr lang="en" altLang="zh-CN" dirty="0" err="1"/>
              <a:t>FileInputStream</a:t>
            </a:r>
            <a:endParaRPr kumimoji="1" lang="en-US" altLang="zh-CN" dirty="0"/>
          </a:p>
          <a:p>
            <a:endParaRPr kumimoji="1" lang="zh-CN" altLang="en-US" dirty="0"/>
          </a:p>
        </p:txBody>
      </p:sp>
      <p:pic>
        <p:nvPicPr>
          <p:cNvPr id="5" name="图片 4">
            <a:extLst>
              <a:ext uri="{FF2B5EF4-FFF2-40B4-BE49-F238E27FC236}">
                <a16:creationId xmlns:a16="http://schemas.microsoft.com/office/drawing/2014/main" id="{0E410766-E582-4246-8234-5338006FDBBA}"/>
              </a:ext>
            </a:extLst>
          </p:cNvPr>
          <p:cNvPicPr>
            <a:picLocks noChangeAspect="1"/>
          </p:cNvPicPr>
          <p:nvPr/>
        </p:nvPicPr>
        <p:blipFill>
          <a:blip r:embed="rId2"/>
          <a:stretch>
            <a:fillRect/>
          </a:stretch>
        </p:blipFill>
        <p:spPr>
          <a:xfrm>
            <a:off x="405780" y="2614702"/>
            <a:ext cx="8064500" cy="4216400"/>
          </a:xfrm>
          <a:prstGeom prst="rect">
            <a:avLst/>
          </a:prstGeom>
        </p:spPr>
      </p:pic>
      <p:pic>
        <p:nvPicPr>
          <p:cNvPr id="6" name="图片 5">
            <a:extLst>
              <a:ext uri="{FF2B5EF4-FFF2-40B4-BE49-F238E27FC236}">
                <a16:creationId xmlns:a16="http://schemas.microsoft.com/office/drawing/2014/main" id="{2878F345-6EF5-EC47-811B-890473889DB1}"/>
              </a:ext>
            </a:extLst>
          </p:cNvPr>
          <p:cNvPicPr>
            <a:picLocks noChangeAspect="1"/>
          </p:cNvPicPr>
          <p:nvPr/>
        </p:nvPicPr>
        <p:blipFill>
          <a:blip r:embed="rId3"/>
          <a:stretch>
            <a:fillRect/>
          </a:stretch>
        </p:blipFill>
        <p:spPr>
          <a:xfrm>
            <a:off x="7750596" y="2311323"/>
            <a:ext cx="4343028" cy="4519779"/>
          </a:xfrm>
          <a:prstGeom prst="rect">
            <a:avLst/>
          </a:prstGeom>
        </p:spPr>
      </p:pic>
    </p:spTree>
    <p:extLst>
      <p:ext uri="{BB962C8B-B14F-4D97-AF65-F5344CB8AC3E}">
        <p14:creationId xmlns:p14="http://schemas.microsoft.com/office/powerpoint/2010/main" val="4238221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A13AA-F4FE-ED4E-A95B-F1334711442C}"/>
              </a:ext>
            </a:extLst>
          </p:cNvPr>
          <p:cNvSpPr>
            <a:spLocks noGrp="1"/>
          </p:cNvSpPr>
          <p:nvPr>
            <p:ph type="title"/>
          </p:nvPr>
        </p:nvSpPr>
        <p:spPr>
          <a:xfrm>
            <a:off x="549796" y="475332"/>
            <a:ext cx="8974087" cy="1143000"/>
          </a:xfrm>
        </p:spPr>
        <p:txBody>
          <a:bodyPr/>
          <a:lstStyle/>
          <a:p>
            <a:r>
              <a:rPr kumimoji="1" lang="en-US" altLang="zh-CN" dirty="0"/>
              <a:t>Part 5</a:t>
            </a:r>
            <a:r>
              <a:rPr kumimoji="1" lang="zh-CN" altLang="en-US" dirty="0"/>
              <a:t> 解决方案实现</a:t>
            </a:r>
          </a:p>
        </p:txBody>
      </p:sp>
      <p:sp>
        <p:nvSpPr>
          <p:cNvPr id="3" name="内容占位符 2">
            <a:extLst>
              <a:ext uri="{FF2B5EF4-FFF2-40B4-BE49-F238E27FC236}">
                <a16:creationId xmlns:a16="http://schemas.microsoft.com/office/drawing/2014/main" id="{4B142BE2-A1F7-3545-BBCE-68EDD7B1EAC4}"/>
              </a:ext>
            </a:extLst>
          </p:cNvPr>
          <p:cNvSpPr>
            <a:spLocks noGrp="1"/>
          </p:cNvSpPr>
          <p:nvPr>
            <p:ph idx="1"/>
          </p:nvPr>
        </p:nvSpPr>
        <p:spPr>
          <a:xfrm>
            <a:off x="72652" y="1340768"/>
            <a:ext cx="9622159" cy="4470400"/>
          </a:xfrm>
        </p:spPr>
        <p:txBody>
          <a:bodyPr/>
          <a:lstStyle/>
          <a:p>
            <a:r>
              <a:rPr kumimoji="1" lang="en-US" altLang="zh-CN" dirty="0"/>
              <a:t>6.</a:t>
            </a:r>
            <a:r>
              <a:rPr kumimoji="1" lang="zh-CN" altLang="en-US" dirty="0"/>
              <a:t>从参考文献中摘取部分加密解密代码，修改以及添加一些代码之后可以嵌入适应自己的程序</a:t>
            </a:r>
            <a:endParaRPr kumimoji="1" lang="en-US" altLang="zh-CN" dirty="0"/>
          </a:p>
          <a:p>
            <a:endParaRPr kumimoji="1" lang="zh-CN" altLang="en-US" dirty="0"/>
          </a:p>
        </p:txBody>
      </p:sp>
      <p:pic>
        <p:nvPicPr>
          <p:cNvPr id="4" name="图片 3">
            <a:extLst>
              <a:ext uri="{FF2B5EF4-FFF2-40B4-BE49-F238E27FC236}">
                <a16:creationId xmlns:a16="http://schemas.microsoft.com/office/drawing/2014/main" id="{4E335D63-E59E-9B4A-85E7-B5BA7A4093B4}"/>
              </a:ext>
            </a:extLst>
          </p:cNvPr>
          <p:cNvPicPr>
            <a:picLocks noChangeAspect="1"/>
          </p:cNvPicPr>
          <p:nvPr/>
        </p:nvPicPr>
        <p:blipFill>
          <a:blip r:embed="rId2"/>
          <a:stretch>
            <a:fillRect/>
          </a:stretch>
        </p:blipFill>
        <p:spPr>
          <a:xfrm>
            <a:off x="333772" y="2190472"/>
            <a:ext cx="8664404" cy="4470400"/>
          </a:xfrm>
          <a:prstGeom prst="rect">
            <a:avLst/>
          </a:prstGeom>
        </p:spPr>
      </p:pic>
    </p:spTree>
    <p:extLst>
      <p:ext uri="{BB962C8B-B14F-4D97-AF65-F5344CB8AC3E}">
        <p14:creationId xmlns:p14="http://schemas.microsoft.com/office/powerpoint/2010/main" val="72798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A13AA-F4FE-ED4E-A95B-F1334711442C}"/>
              </a:ext>
            </a:extLst>
          </p:cNvPr>
          <p:cNvSpPr>
            <a:spLocks noGrp="1"/>
          </p:cNvSpPr>
          <p:nvPr>
            <p:ph type="title"/>
          </p:nvPr>
        </p:nvSpPr>
        <p:spPr>
          <a:xfrm>
            <a:off x="720724" y="685800"/>
            <a:ext cx="8974087" cy="1143000"/>
          </a:xfrm>
        </p:spPr>
        <p:txBody>
          <a:bodyPr/>
          <a:lstStyle/>
          <a:p>
            <a:r>
              <a:rPr kumimoji="1" lang="en-US" altLang="zh-CN" dirty="0"/>
              <a:t>Part 5</a:t>
            </a:r>
            <a:r>
              <a:rPr kumimoji="1" lang="zh-CN" altLang="en-US" dirty="0"/>
              <a:t> 解决方案实现与评价</a:t>
            </a:r>
          </a:p>
        </p:txBody>
      </p:sp>
      <p:sp>
        <p:nvSpPr>
          <p:cNvPr id="7" name="内容占位符 6">
            <a:extLst>
              <a:ext uri="{FF2B5EF4-FFF2-40B4-BE49-F238E27FC236}">
                <a16:creationId xmlns:a16="http://schemas.microsoft.com/office/drawing/2014/main" id="{D7CAAB59-2344-4A4F-951F-1D45557FF5D1}"/>
              </a:ext>
            </a:extLst>
          </p:cNvPr>
          <p:cNvSpPr>
            <a:spLocks noGrp="1"/>
          </p:cNvSpPr>
          <p:nvPr>
            <p:ph idx="1"/>
          </p:nvPr>
        </p:nvSpPr>
        <p:spPr>
          <a:xfrm>
            <a:off x="333772" y="2276872"/>
            <a:ext cx="8109992" cy="4470400"/>
          </a:xfrm>
        </p:spPr>
        <p:txBody>
          <a:bodyPr>
            <a:normAutofit/>
          </a:bodyPr>
          <a:lstStyle/>
          <a:p>
            <a:r>
              <a:rPr lang="zh-CN" altLang="en-US" sz="2800" dirty="0"/>
              <a:t>该工具可以为部分网络工作者提供便利，可以在工作中快速将某段数据加密</a:t>
            </a:r>
            <a:r>
              <a:rPr lang="en-US" altLang="zh-CN" sz="2800" dirty="0"/>
              <a:t>/</a:t>
            </a:r>
            <a:r>
              <a:rPr lang="zh-CN" altLang="en-US" sz="2800" dirty="0"/>
              <a:t>解密</a:t>
            </a:r>
            <a:r>
              <a:rPr lang="en-US" altLang="zh-CN" sz="2800" dirty="0"/>
              <a:t>/</a:t>
            </a:r>
            <a:r>
              <a:rPr lang="zh-CN" altLang="en-US" sz="2800" dirty="0"/>
              <a:t>编码</a:t>
            </a:r>
            <a:r>
              <a:rPr lang="en-US" altLang="zh-CN" sz="2800" dirty="0"/>
              <a:t>/</a:t>
            </a:r>
            <a:r>
              <a:rPr lang="zh-CN" altLang="en-US" sz="2800" dirty="0"/>
              <a:t>解码，同样的在工作者从网络上下载某个可执行文件的时候可以进行文件校验，与公认的校验值对比，防止他人恶意串改程序以攻击个人电脑。</a:t>
            </a:r>
          </a:p>
        </p:txBody>
      </p:sp>
    </p:spTree>
    <p:extLst>
      <p:ext uri="{BB962C8B-B14F-4D97-AF65-F5344CB8AC3E}">
        <p14:creationId xmlns:p14="http://schemas.microsoft.com/office/powerpoint/2010/main" val="303034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502EB-7193-CD42-935F-CA312F7BCE8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9BD95B4-90CD-1F47-BD63-983B1253D59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15C9390-6A94-8F4A-8486-E8C6A84D5CF3}"/>
              </a:ext>
            </a:extLst>
          </p:cNvPr>
          <p:cNvPicPr>
            <a:picLocks noChangeAspect="1"/>
          </p:cNvPicPr>
          <p:nvPr/>
        </p:nvPicPr>
        <p:blipFill>
          <a:blip r:embed="rId2"/>
          <a:stretch>
            <a:fillRect/>
          </a:stretch>
        </p:blipFill>
        <p:spPr>
          <a:xfrm>
            <a:off x="1404910" y="0"/>
            <a:ext cx="4194229" cy="6858000"/>
          </a:xfrm>
          <a:prstGeom prst="rect">
            <a:avLst/>
          </a:prstGeom>
        </p:spPr>
      </p:pic>
    </p:spTree>
    <p:extLst>
      <p:ext uri="{BB962C8B-B14F-4D97-AF65-F5344CB8AC3E}">
        <p14:creationId xmlns:p14="http://schemas.microsoft.com/office/powerpoint/2010/main" val="352657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E3582-BB35-0A48-8CB1-5A0CCD9E18CB}"/>
              </a:ext>
            </a:extLst>
          </p:cNvPr>
          <p:cNvSpPr>
            <a:spLocks noGrp="1"/>
          </p:cNvSpPr>
          <p:nvPr>
            <p:ph type="title"/>
          </p:nvPr>
        </p:nvSpPr>
        <p:spPr/>
        <p:txBody>
          <a:bodyPr/>
          <a:lstStyle/>
          <a:p>
            <a:endParaRPr kumimoji="1" lang="zh-CN" altLang="en-US"/>
          </a:p>
        </p:txBody>
      </p:sp>
      <p:pic>
        <p:nvPicPr>
          <p:cNvPr id="4" name="内容占位符 3">
            <a:extLst>
              <a:ext uri="{FF2B5EF4-FFF2-40B4-BE49-F238E27FC236}">
                <a16:creationId xmlns:a16="http://schemas.microsoft.com/office/drawing/2014/main" id="{661A00AF-74C2-2142-B90C-915C9B7FFE29}"/>
              </a:ext>
            </a:extLst>
          </p:cNvPr>
          <p:cNvPicPr>
            <a:picLocks noGrp="1" noChangeAspect="1"/>
          </p:cNvPicPr>
          <p:nvPr>
            <p:ph idx="1"/>
          </p:nvPr>
        </p:nvPicPr>
        <p:blipFill>
          <a:blip r:embed="rId2"/>
          <a:stretch>
            <a:fillRect/>
          </a:stretch>
        </p:blipFill>
        <p:spPr>
          <a:xfrm>
            <a:off x="621804" y="460540"/>
            <a:ext cx="7057092" cy="5936919"/>
          </a:xfrm>
          <a:prstGeom prst="rect">
            <a:avLst/>
          </a:prstGeom>
        </p:spPr>
      </p:pic>
    </p:spTree>
    <p:extLst>
      <p:ext uri="{BB962C8B-B14F-4D97-AF65-F5344CB8AC3E}">
        <p14:creationId xmlns:p14="http://schemas.microsoft.com/office/powerpoint/2010/main" val="295922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014AD6-1AAB-0C4B-8B83-78C2C286B7D2}"/>
              </a:ext>
            </a:extLst>
          </p:cNvPr>
          <p:cNvSpPr>
            <a:spLocks noGrp="1"/>
          </p:cNvSpPr>
          <p:nvPr>
            <p:ph type="title"/>
          </p:nvPr>
        </p:nvSpPr>
        <p:spPr/>
        <p:txBody>
          <a:bodyPr/>
          <a:lstStyle/>
          <a:p>
            <a:endParaRPr kumimoji="1" lang="zh-CN" altLang="en-US"/>
          </a:p>
        </p:txBody>
      </p:sp>
      <p:pic>
        <p:nvPicPr>
          <p:cNvPr id="4" name="内容占位符 3">
            <a:extLst>
              <a:ext uri="{FF2B5EF4-FFF2-40B4-BE49-F238E27FC236}">
                <a16:creationId xmlns:a16="http://schemas.microsoft.com/office/drawing/2014/main" id="{A1C79886-901E-ED4A-B020-910F68AB62E8}"/>
              </a:ext>
            </a:extLst>
          </p:cNvPr>
          <p:cNvPicPr>
            <a:picLocks noGrp="1" noChangeAspect="1"/>
          </p:cNvPicPr>
          <p:nvPr>
            <p:ph idx="1"/>
          </p:nvPr>
        </p:nvPicPr>
        <p:blipFill>
          <a:blip r:embed="rId2"/>
          <a:stretch>
            <a:fillRect/>
          </a:stretch>
        </p:blipFill>
        <p:spPr>
          <a:xfrm>
            <a:off x="720725" y="2708920"/>
            <a:ext cx="8903238" cy="2608313"/>
          </a:xfrm>
          <a:prstGeom prst="rect">
            <a:avLst/>
          </a:prstGeom>
        </p:spPr>
      </p:pic>
      <p:pic>
        <p:nvPicPr>
          <p:cNvPr id="5" name="图片 4">
            <a:extLst>
              <a:ext uri="{FF2B5EF4-FFF2-40B4-BE49-F238E27FC236}">
                <a16:creationId xmlns:a16="http://schemas.microsoft.com/office/drawing/2014/main" id="{ABF1F3EE-77F3-224B-AB8E-90DF46C88202}"/>
              </a:ext>
            </a:extLst>
          </p:cNvPr>
          <p:cNvPicPr>
            <a:picLocks noChangeAspect="1"/>
          </p:cNvPicPr>
          <p:nvPr/>
        </p:nvPicPr>
        <p:blipFill>
          <a:blip r:embed="rId3"/>
          <a:stretch>
            <a:fillRect/>
          </a:stretch>
        </p:blipFill>
        <p:spPr>
          <a:xfrm>
            <a:off x="981844" y="717772"/>
            <a:ext cx="8077200" cy="1257300"/>
          </a:xfrm>
          <a:prstGeom prst="rect">
            <a:avLst/>
          </a:prstGeom>
        </p:spPr>
      </p:pic>
    </p:spTree>
    <p:extLst>
      <p:ext uri="{BB962C8B-B14F-4D97-AF65-F5344CB8AC3E}">
        <p14:creationId xmlns:p14="http://schemas.microsoft.com/office/powerpoint/2010/main" val="2359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chor="t">
            <a:noAutofit/>
          </a:bodyPr>
          <a:lstStyle/>
          <a:p>
            <a:pPr rtl="0">
              <a:lnSpc>
                <a:spcPct val="100000"/>
              </a:lnSpc>
            </a:pPr>
            <a:r>
              <a:rPr lang="en-US" altLang="zh-CN" sz="4000" b="1" dirty="0">
                <a:solidFill>
                  <a:schemeClr val="accent1"/>
                </a:solidFill>
                <a:latin typeface="Microsoft YaHei UI" panose="020B0503020204020204" pitchFamily="34" charset="-122"/>
                <a:ea typeface="Microsoft YaHei UI" panose="020B0503020204020204" pitchFamily="34" charset="-122"/>
              </a:rPr>
              <a:t>Part</a:t>
            </a:r>
            <a:r>
              <a:rPr lang="zh-CN" altLang="en-US" sz="4000" b="1" dirty="0">
                <a:solidFill>
                  <a:schemeClr val="accent1"/>
                </a:solidFill>
                <a:latin typeface="Microsoft YaHei UI" panose="020B0503020204020204" pitchFamily="34" charset="-122"/>
                <a:ea typeface="Microsoft YaHei UI" panose="020B0503020204020204" pitchFamily="34" charset="-122"/>
              </a:rPr>
              <a:t> </a:t>
            </a:r>
            <a:r>
              <a:rPr lang="en-US" altLang="zh-CN" sz="4000" b="1" dirty="0">
                <a:solidFill>
                  <a:schemeClr val="accent1"/>
                </a:solidFill>
                <a:latin typeface="Microsoft YaHei UI" panose="020B0503020204020204" pitchFamily="34" charset="-122"/>
                <a:ea typeface="Microsoft YaHei UI" panose="020B0503020204020204" pitchFamily="34" charset="-122"/>
              </a:rPr>
              <a:t>1</a:t>
            </a:r>
            <a:r>
              <a:rPr lang="zh-CN" altLang="en-US" sz="4000" b="1" dirty="0">
                <a:solidFill>
                  <a:schemeClr val="accent1"/>
                </a:solidFill>
                <a:latin typeface="Microsoft YaHei UI" panose="020B0503020204020204" pitchFamily="34" charset="-122"/>
                <a:ea typeface="Microsoft YaHei UI" panose="020B0503020204020204" pitchFamily="34" charset="-122"/>
              </a:rPr>
              <a:t>  项目背景</a:t>
            </a:r>
          </a:p>
        </p:txBody>
      </p:sp>
      <p:sp>
        <p:nvSpPr>
          <p:cNvPr id="3" name="内容占位符 2"/>
          <p:cNvSpPr>
            <a:spLocks noGrp="1"/>
          </p:cNvSpPr>
          <p:nvPr>
            <p:ph idx="1"/>
          </p:nvPr>
        </p:nvSpPr>
        <p:spPr>
          <a:xfrm>
            <a:off x="477788" y="1692072"/>
            <a:ext cx="8758064" cy="4470400"/>
          </a:xfrm>
        </p:spPr>
        <p:txBody>
          <a:bodyPr vert="horz" lIns="121899" tIns="60949" rIns="121899" bIns="60949" rtlCol="0" anchor="t">
            <a:normAutofit lnSpcReduction="10000"/>
          </a:bodyPr>
          <a:lstStyle/>
          <a:p>
            <a:pPr marL="426720" lvl="1" indent="0">
              <a:buNone/>
            </a:pPr>
            <a:r>
              <a:rPr lang="zh-CN" altLang="en-US" dirty="0"/>
              <a:t>我们都知道现在是互联网高速发展的时代，特别是现在人们在</a:t>
            </a:r>
            <a:r>
              <a:rPr lang="zh-CN" altLang="en-US" dirty="0">
                <a:solidFill>
                  <a:srgbClr val="FF0000"/>
                </a:solidFill>
              </a:rPr>
              <a:t>通讯</a:t>
            </a:r>
            <a:r>
              <a:rPr lang="zh-CN" altLang="en-US" dirty="0"/>
              <a:t>方式上发生了非常大的变化。以前我们会通过</a:t>
            </a:r>
            <a:r>
              <a:rPr lang="zh-CN" altLang="en-US" dirty="0">
                <a:solidFill>
                  <a:srgbClr val="FF0000"/>
                </a:solidFill>
              </a:rPr>
              <a:t>孔明灯</a:t>
            </a:r>
            <a:r>
              <a:rPr lang="zh-CN" altLang="en-US" dirty="0"/>
              <a:t>，或者</a:t>
            </a:r>
            <a:r>
              <a:rPr lang="zh-CN" altLang="en-US" dirty="0">
                <a:solidFill>
                  <a:srgbClr val="FF0000"/>
                </a:solidFill>
              </a:rPr>
              <a:t>写信</a:t>
            </a:r>
            <a:r>
              <a:rPr lang="zh-CN" altLang="en-US" dirty="0"/>
              <a:t>的方式，但是现在基本上是通过网络进行信息的交互。但是我们也经常会遇到通讯信息被</a:t>
            </a:r>
            <a:r>
              <a:rPr lang="zh-CN" altLang="en-US" dirty="0">
                <a:solidFill>
                  <a:srgbClr val="FF0000"/>
                </a:solidFill>
              </a:rPr>
              <a:t>盗窃</a:t>
            </a:r>
            <a:r>
              <a:rPr lang="zh-CN" altLang="en-US" dirty="0"/>
              <a:t>，这是因为我们的通讯保护还不够强。</a:t>
            </a:r>
            <a:endParaRPr lang="en-US" altLang="zh-CN" dirty="0"/>
          </a:p>
          <a:p>
            <a:pPr marL="426720" lvl="1" indent="0">
              <a:buNone/>
            </a:pPr>
            <a:endParaRPr lang="en-US" altLang="zh-CN" dirty="0">
              <a:latin typeface="Microsoft YaHei UI" panose="020B0503020204020204" pitchFamily="34" charset="-122"/>
              <a:ea typeface="Microsoft YaHei UI" panose="020B0503020204020204" pitchFamily="34" charset="-122"/>
            </a:endParaRPr>
          </a:p>
          <a:p>
            <a:pPr marL="426720" lvl="1" indent="0">
              <a:buNone/>
            </a:pPr>
            <a:r>
              <a:rPr lang="zh-CN" altLang="en-US" dirty="0"/>
              <a:t>特别是现在很多的技术人员会因为一些利益而设计出一些专门可以用来</a:t>
            </a:r>
            <a:r>
              <a:rPr lang="zh-CN" altLang="en-US" dirty="0">
                <a:solidFill>
                  <a:srgbClr val="FF0000"/>
                </a:solidFill>
              </a:rPr>
              <a:t>窃取</a:t>
            </a:r>
            <a:r>
              <a:rPr lang="zh-CN" altLang="en-US" dirty="0"/>
              <a:t>信息的系统软件，比如在一些网站上我们就可以查到这些软件的销售和购买，在价格上会比较昂贵。但是对于被窃取信息的用户来说，那么损失就会更加严重了。</a:t>
            </a:r>
            <a:endParaRPr lang="en-US" altLang="zh-CN" dirty="0"/>
          </a:p>
          <a:p>
            <a:pPr marL="426720" lvl="1" indent="0">
              <a:buNone/>
            </a:pPr>
            <a:endParaRPr lang="en-US" altLang="zh-CN" dirty="0">
              <a:latin typeface="Microsoft YaHei UI" panose="020B0503020204020204" pitchFamily="34" charset="-122"/>
              <a:ea typeface="Microsoft YaHei UI" panose="020B0503020204020204" pitchFamily="34" charset="-122"/>
            </a:endParaRPr>
          </a:p>
          <a:p>
            <a:pPr marL="426720" lvl="1" indent="0">
              <a:buNone/>
            </a:pPr>
            <a:r>
              <a:rPr lang="zh-CN" altLang="en-US" dirty="0"/>
              <a:t>因此</a:t>
            </a:r>
            <a:r>
              <a:rPr lang="zh-CN" altLang="en-US" dirty="0">
                <a:solidFill>
                  <a:srgbClr val="FF0000"/>
                </a:solidFill>
              </a:rPr>
              <a:t>通信加密</a:t>
            </a:r>
            <a:r>
              <a:rPr lang="zh-CN" altLang="en-US" dirty="0"/>
              <a:t>就显得特别重要了。因为他可以针对我们所传输的信息进行加密，可以转化成为一些其他的代码形式进行传输。这样在一定程度上会提高通信的</a:t>
            </a:r>
            <a:r>
              <a:rPr lang="zh-CN" altLang="en-US" dirty="0">
                <a:solidFill>
                  <a:srgbClr val="FF0000"/>
                </a:solidFill>
              </a:rPr>
              <a:t>安全</a:t>
            </a:r>
            <a:r>
              <a:rPr lang="zh-CN" altLang="en-US" dirty="0"/>
              <a:t>性，尽量避免传输的信息被窃取。而且现在市场上的这种系统发展也越来越快，安全性能也在不断地变高。</a:t>
            </a:r>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42289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495AC-828B-BF48-8A81-64460C8344D0}"/>
              </a:ext>
            </a:extLst>
          </p:cNvPr>
          <p:cNvSpPr>
            <a:spLocks noGrp="1"/>
          </p:cNvSpPr>
          <p:nvPr>
            <p:ph type="title"/>
          </p:nvPr>
        </p:nvSpPr>
        <p:spPr>
          <a:xfrm>
            <a:off x="720724" y="685800"/>
            <a:ext cx="8037983" cy="1143000"/>
          </a:xfrm>
        </p:spPr>
        <p:txBody>
          <a:bodyPr rtlCol="0">
            <a:normAutofit/>
          </a:bodyPr>
          <a:lstStyle/>
          <a:p>
            <a:pPr rtl="0"/>
            <a:r>
              <a:rPr lang="en-US" altLang="zh-CN" dirty="0">
                <a:solidFill>
                  <a:schemeClr val="accent1">
                    <a:lumMod val="75000"/>
                  </a:schemeClr>
                </a:solidFill>
                <a:latin typeface="Microsoft YaHei UI" panose="020B0503020204020204" pitchFamily="34" charset="-122"/>
                <a:ea typeface="Microsoft YaHei UI" panose="020B0503020204020204" pitchFamily="34" charset="-122"/>
              </a:rPr>
              <a:t>Part</a:t>
            </a:r>
            <a:r>
              <a:rPr lang="zh-CN" altLang="en-US" dirty="0">
                <a:solidFill>
                  <a:schemeClr val="accent1">
                    <a:lumMod val="75000"/>
                  </a:schemeClr>
                </a:solidFill>
                <a:latin typeface="Microsoft YaHei UI" panose="020B0503020204020204" pitchFamily="34" charset="-122"/>
                <a:ea typeface="Microsoft YaHei UI" panose="020B0503020204020204" pitchFamily="34" charset="-122"/>
              </a:rPr>
              <a:t> </a:t>
            </a:r>
            <a:r>
              <a:rPr lang="en-US" altLang="zh-CN" dirty="0">
                <a:solidFill>
                  <a:schemeClr val="accent1">
                    <a:lumMod val="75000"/>
                  </a:schemeClr>
                </a:solidFill>
                <a:latin typeface="Microsoft YaHei UI" panose="020B0503020204020204" pitchFamily="34" charset="-122"/>
                <a:ea typeface="Microsoft YaHei UI" panose="020B0503020204020204" pitchFamily="34" charset="-122"/>
              </a:rPr>
              <a:t>2</a:t>
            </a:r>
            <a:r>
              <a:rPr lang="zh-CN" altLang="en-US" dirty="0">
                <a:solidFill>
                  <a:schemeClr val="accent1">
                    <a:lumMod val="75000"/>
                  </a:schemeClr>
                </a:solidFill>
                <a:latin typeface="Microsoft YaHei UI" panose="020B0503020204020204" pitchFamily="34" charset="-122"/>
                <a:ea typeface="Microsoft YaHei UI" panose="020B0503020204020204" pitchFamily="34" charset="-122"/>
              </a:rPr>
              <a:t>  项目需求描述与分析</a:t>
            </a:r>
          </a:p>
        </p:txBody>
      </p:sp>
      <p:sp>
        <p:nvSpPr>
          <p:cNvPr id="3" name="内容占位符 2">
            <a:extLst>
              <a:ext uri="{FF2B5EF4-FFF2-40B4-BE49-F238E27FC236}">
                <a16:creationId xmlns:a16="http://schemas.microsoft.com/office/drawing/2014/main" id="{11501951-E820-9A40-A58A-02C9B6F6CE8C}"/>
              </a:ext>
            </a:extLst>
          </p:cNvPr>
          <p:cNvSpPr>
            <a:spLocks noGrp="1"/>
          </p:cNvSpPr>
          <p:nvPr>
            <p:ph idx="1"/>
          </p:nvPr>
        </p:nvSpPr>
        <p:spPr>
          <a:xfrm>
            <a:off x="720724" y="1828800"/>
            <a:ext cx="8542039" cy="4470400"/>
          </a:xfrm>
        </p:spPr>
        <p:txBody>
          <a:bodyPr vert="horz" lIns="121899" tIns="60949" rIns="121899" bIns="60949" rtlCol="0" anchor="t">
            <a:normAutofit/>
          </a:bodyPr>
          <a:lstStyle/>
          <a:p>
            <a:pPr marL="426720" lvl="1" indent="0" rtl="0">
              <a:buClr>
                <a:schemeClr val="tx1"/>
              </a:buClr>
              <a:buNone/>
            </a:pPr>
            <a:r>
              <a:rPr lang="zh-CN" altLang="en-US" sz="2400" dirty="0"/>
              <a:t>要求：针对目前网络上流行的加密解密算法以及</a:t>
            </a:r>
            <a:r>
              <a:rPr lang="en-US" altLang="zh-CN" sz="2400" dirty="0"/>
              <a:t>hash</a:t>
            </a:r>
            <a:r>
              <a:rPr lang="zh-CN" altLang="en-US" sz="2400" dirty="0"/>
              <a:t>算法校验，写出一款小工具集合。</a:t>
            </a:r>
            <a:endParaRPr lang="en-US" altLang="zh-CN" sz="2400" dirty="0"/>
          </a:p>
          <a:p>
            <a:pPr marL="426720" lvl="1" indent="0" rtl="0">
              <a:buClr>
                <a:schemeClr val="tx1"/>
              </a:buClr>
              <a:buNone/>
            </a:pPr>
            <a:r>
              <a:rPr lang="zh-CN" altLang="en-US" sz="2400" dirty="0"/>
              <a:t>其内容包括：</a:t>
            </a:r>
            <a:endParaRPr lang="en-US" altLang="zh-CN" sz="2400" dirty="0"/>
          </a:p>
          <a:p>
            <a:pPr marL="426720" lvl="1" indent="0" rtl="0">
              <a:buClr>
                <a:schemeClr val="tx1"/>
              </a:buClr>
              <a:buNone/>
            </a:pPr>
            <a:r>
              <a:rPr lang="en-US" altLang="zh-CN" sz="2400" dirty="0">
                <a:latin typeface="Microsoft YaHei UI" panose="020B0503020204020204" pitchFamily="34" charset="-122"/>
                <a:ea typeface="Microsoft YaHei UI" panose="020B0503020204020204" pitchFamily="34" charset="-122"/>
              </a:rPr>
              <a:t>BASE64</a:t>
            </a:r>
            <a:r>
              <a:rPr lang="zh-CN" altLang="en-US" sz="2400" dirty="0">
                <a:latin typeface="Microsoft YaHei UI" panose="020B0503020204020204" pitchFamily="34" charset="-122"/>
                <a:ea typeface="Microsoft YaHei UI" panose="020B0503020204020204" pitchFamily="34" charset="-122"/>
              </a:rPr>
              <a:t> </a:t>
            </a:r>
            <a:r>
              <a:rPr lang="zh-CN" altLang="en-US" sz="2400" dirty="0"/>
              <a:t>编码 解码</a:t>
            </a:r>
            <a:endParaRPr lang="en-US" altLang="zh-CN" sz="2400" dirty="0"/>
          </a:p>
          <a:p>
            <a:pPr marL="426720" lvl="1" indent="0" rtl="0">
              <a:buClr>
                <a:schemeClr val="tx1"/>
              </a:buClr>
              <a:buNone/>
            </a:pPr>
            <a:r>
              <a:rPr lang="en-US" altLang="zh-CN" sz="2400" dirty="0"/>
              <a:t>RC4</a:t>
            </a:r>
            <a:r>
              <a:rPr lang="zh-CN" altLang="en-US" sz="2400" dirty="0"/>
              <a:t> 加密 解密</a:t>
            </a:r>
            <a:endParaRPr lang="en-US" altLang="zh-CN" sz="2400" dirty="0"/>
          </a:p>
          <a:p>
            <a:pPr marL="426720" lvl="1" indent="0" rtl="0">
              <a:buClr>
                <a:schemeClr val="tx1"/>
              </a:buClr>
              <a:buNone/>
            </a:pPr>
            <a:r>
              <a:rPr lang="en-US" altLang="zh-CN" sz="2400" dirty="0">
                <a:latin typeface="Microsoft YaHei UI" panose="020B0503020204020204" pitchFamily="34" charset="-122"/>
                <a:ea typeface="Microsoft YaHei UI" panose="020B0503020204020204" pitchFamily="34" charset="-122"/>
              </a:rPr>
              <a:t>AES-ECB</a:t>
            </a:r>
            <a:r>
              <a:rPr lang="zh-CN" altLang="en-US" sz="2400" dirty="0">
                <a:latin typeface="Microsoft YaHei UI" panose="020B0503020204020204" pitchFamily="34" charset="-122"/>
                <a:ea typeface="Microsoft YaHei UI" panose="020B0503020204020204" pitchFamily="34" charset="-122"/>
              </a:rPr>
              <a:t> 加密 解密</a:t>
            </a:r>
            <a:endParaRPr lang="en-US" altLang="zh-CN" sz="2400" dirty="0">
              <a:latin typeface="Microsoft YaHei UI" panose="020B0503020204020204" pitchFamily="34" charset="-122"/>
              <a:ea typeface="Microsoft YaHei UI" panose="020B0503020204020204" pitchFamily="34" charset="-122"/>
            </a:endParaRPr>
          </a:p>
          <a:p>
            <a:pPr marL="426720" lvl="1" indent="0" rtl="0">
              <a:buClr>
                <a:schemeClr val="tx1"/>
              </a:buClr>
              <a:buNone/>
            </a:pPr>
            <a:r>
              <a:rPr lang="en-US" altLang="zh-CN" sz="2400" dirty="0">
                <a:latin typeface="Microsoft YaHei UI" panose="020B0503020204020204" pitchFamily="34" charset="-122"/>
                <a:ea typeface="Microsoft YaHei UI" panose="020B0503020204020204" pitchFamily="34" charset="-122"/>
              </a:rPr>
              <a:t>DES-ECB</a:t>
            </a:r>
            <a:r>
              <a:rPr lang="zh-CN" altLang="en-US" sz="2400" dirty="0">
                <a:latin typeface="Microsoft YaHei UI" panose="020B0503020204020204" pitchFamily="34" charset="-122"/>
                <a:ea typeface="Microsoft YaHei UI" panose="020B0503020204020204" pitchFamily="34" charset="-122"/>
              </a:rPr>
              <a:t> 加密 解密</a:t>
            </a:r>
            <a:endParaRPr lang="en-US" altLang="zh-CN" sz="2400" dirty="0">
              <a:latin typeface="Microsoft YaHei UI" panose="020B0503020204020204" pitchFamily="34" charset="-122"/>
              <a:ea typeface="Microsoft YaHei UI" panose="020B0503020204020204" pitchFamily="34" charset="-122"/>
            </a:endParaRPr>
          </a:p>
          <a:p>
            <a:pPr marL="426720" lvl="1" indent="0">
              <a:buClr>
                <a:schemeClr val="tx1"/>
              </a:buClr>
              <a:buNone/>
            </a:pPr>
            <a:r>
              <a:rPr lang="en-US" altLang="zh-CN" sz="2400" dirty="0"/>
              <a:t>MD5</a:t>
            </a:r>
            <a:r>
              <a:rPr lang="zh-CN" altLang="en-US" sz="2400" dirty="0"/>
              <a:t> 文件校验</a:t>
            </a:r>
            <a:endParaRPr lang="en-US" altLang="zh-CN" sz="2400" dirty="0"/>
          </a:p>
          <a:p>
            <a:pPr marL="426720" lvl="1" indent="0">
              <a:buClr>
                <a:schemeClr val="tx1"/>
              </a:buClr>
              <a:buNone/>
            </a:pPr>
            <a:r>
              <a:rPr lang="en-US" altLang="zh-CN" sz="2400" dirty="0"/>
              <a:t>SHA1</a:t>
            </a:r>
            <a:r>
              <a:rPr lang="zh-CN" altLang="en-US" sz="2400" dirty="0"/>
              <a:t> 文件校验</a:t>
            </a:r>
            <a:endParaRPr lang="en-US" altLang="zh-CN" sz="2400" dirty="0"/>
          </a:p>
          <a:p>
            <a:pPr marL="426720" lvl="1" indent="0" rtl="0">
              <a:buClr>
                <a:schemeClr val="tx1"/>
              </a:buClr>
              <a:buNone/>
            </a:pPr>
            <a:endParaRPr lang="zh-CN" altLang="en-US" sz="2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1569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2495AC-828B-BF48-8A81-64460C8344D0}"/>
              </a:ext>
            </a:extLst>
          </p:cNvPr>
          <p:cNvSpPr>
            <a:spLocks noGrp="1"/>
          </p:cNvSpPr>
          <p:nvPr>
            <p:ph type="title"/>
          </p:nvPr>
        </p:nvSpPr>
        <p:spPr>
          <a:xfrm>
            <a:off x="837826" y="463705"/>
            <a:ext cx="8784977" cy="1143000"/>
          </a:xfrm>
        </p:spPr>
        <p:txBody>
          <a:bodyPr rtlCol="0">
            <a:normAutofit/>
          </a:bodyPr>
          <a:lstStyle/>
          <a:p>
            <a:pPr rtl="0"/>
            <a:r>
              <a:rPr lang="en-US" altLang="zh-CN" dirty="0">
                <a:latin typeface="Microsoft YaHei UI" panose="020B0503020204020204" pitchFamily="34" charset="-122"/>
                <a:ea typeface="Microsoft YaHei UI" panose="020B0503020204020204" pitchFamily="34" charset="-122"/>
              </a:rPr>
              <a:t>Part</a:t>
            </a:r>
            <a:r>
              <a:rPr lang="zh-CN" altLang="en-US" dirty="0">
                <a:latin typeface="Microsoft YaHei UI" panose="020B0503020204020204" pitchFamily="34" charset="-122"/>
                <a:ea typeface="Microsoft YaHei UI" panose="020B0503020204020204" pitchFamily="34" charset="-122"/>
              </a:rPr>
              <a:t> </a:t>
            </a:r>
            <a:r>
              <a:rPr lang="en-US" altLang="zh-CN" dirty="0">
                <a:latin typeface="Microsoft YaHei UI" panose="020B0503020204020204" pitchFamily="34" charset="-122"/>
                <a:ea typeface="Microsoft YaHei UI" panose="020B0503020204020204" pitchFamily="34" charset="-122"/>
              </a:rPr>
              <a:t>3</a:t>
            </a:r>
            <a:r>
              <a:rPr lang="zh-CN" altLang="en-US" dirty="0">
                <a:latin typeface="Microsoft YaHei UI" panose="020B0503020204020204" pitchFamily="34" charset="-122"/>
                <a:ea typeface="Microsoft YaHei UI" panose="020B0503020204020204" pitchFamily="34" charset="-122"/>
              </a:rPr>
              <a:t> 关键技术</a:t>
            </a:r>
            <a:r>
              <a:rPr lang="en-US" altLang="zh-CN" dirty="0">
                <a:latin typeface="Microsoft YaHei UI" panose="020B0503020204020204" pitchFamily="34" charset="-122"/>
                <a:ea typeface="Microsoft YaHei UI" panose="020B0503020204020204" pitchFamily="34" charset="-122"/>
              </a:rPr>
              <a:t>+</a:t>
            </a:r>
            <a:r>
              <a:rPr lang="zh-CN" altLang="en-US" dirty="0">
                <a:latin typeface="Microsoft YaHei UI" panose="020B0503020204020204" pitchFamily="34" charset="-122"/>
                <a:ea typeface="Microsoft YaHei UI" panose="020B0503020204020204" pitchFamily="34" charset="-122"/>
              </a:rPr>
              <a:t>参考文献</a:t>
            </a:r>
          </a:p>
        </p:txBody>
      </p:sp>
      <p:sp>
        <p:nvSpPr>
          <p:cNvPr id="4" name="内容占位符 3">
            <a:extLst>
              <a:ext uri="{FF2B5EF4-FFF2-40B4-BE49-F238E27FC236}">
                <a16:creationId xmlns:a16="http://schemas.microsoft.com/office/drawing/2014/main" id="{1363E4A1-BFED-0346-921D-29A7786050AA}"/>
              </a:ext>
            </a:extLst>
          </p:cNvPr>
          <p:cNvSpPr>
            <a:spLocks noGrp="1"/>
          </p:cNvSpPr>
          <p:nvPr>
            <p:ph idx="1"/>
          </p:nvPr>
        </p:nvSpPr>
        <p:spPr>
          <a:xfrm>
            <a:off x="720724" y="1828800"/>
            <a:ext cx="8686055" cy="4470400"/>
          </a:xfrm>
        </p:spPr>
        <p:txBody>
          <a:bodyPr/>
          <a:lstStyle/>
          <a:p>
            <a:r>
              <a:rPr lang="zh-CN" altLang="en-US" dirty="0"/>
              <a:t>窗口分布：使用</a:t>
            </a:r>
            <a:r>
              <a:rPr lang="en" altLang="zh-CN" dirty="0" err="1"/>
              <a:t>JSplitPane</a:t>
            </a:r>
            <a:r>
              <a:rPr lang="zh-CN" altLang="en-US" dirty="0"/>
              <a:t> 上下分割 然后小的布局使用</a:t>
            </a:r>
            <a:r>
              <a:rPr lang="en" altLang="zh-CN" dirty="0" err="1"/>
              <a:t>Jpanel</a:t>
            </a:r>
            <a:endParaRPr lang="en" altLang="zh-CN" dirty="0"/>
          </a:p>
          <a:p>
            <a:r>
              <a:rPr lang="zh-CN" altLang="en" dirty="0"/>
              <a:t>输入</a:t>
            </a:r>
            <a:r>
              <a:rPr lang="en-US" altLang="zh-CN" dirty="0"/>
              <a:t>/</a:t>
            </a:r>
            <a:r>
              <a:rPr lang="zh-CN" altLang="en-US" dirty="0"/>
              <a:t>输出</a:t>
            </a:r>
            <a:r>
              <a:rPr lang="zh-CN" altLang="en" dirty="0"/>
              <a:t>框</a:t>
            </a:r>
            <a:r>
              <a:rPr lang="zh-CN" altLang="en-US" dirty="0"/>
              <a:t>：</a:t>
            </a:r>
            <a:r>
              <a:rPr lang="en" altLang="zh-CN" dirty="0" err="1"/>
              <a:t>JTextField</a:t>
            </a:r>
            <a:r>
              <a:rPr lang="zh-CN" altLang="en-US" dirty="0"/>
              <a:t> </a:t>
            </a:r>
            <a:endParaRPr lang="en-US" altLang="zh-CN" dirty="0"/>
          </a:p>
          <a:p>
            <a:r>
              <a:rPr lang="zh-CN" altLang="en-US" dirty="0"/>
              <a:t>按钮：</a:t>
            </a:r>
            <a:r>
              <a:rPr lang="en" altLang="zh-CN" dirty="0" err="1"/>
              <a:t>ButtonGroup</a:t>
            </a:r>
            <a:r>
              <a:rPr lang="zh-CN" altLang="en-US" dirty="0"/>
              <a:t>、</a:t>
            </a:r>
            <a:r>
              <a:rPr lang="en" altLang="zh-CN" dirty="0" err="1"/>
              <a:t>JRadioButton</a:t>
            </a:r>
            <a:r>
              <a:rPr lang="zh-CN" altLang="en" dirty="0"/>
              <a:t>选择按钮</a:t>
            </a:r>
            <a:r>
              <a:rPr lang="zh-CN" altLang="en-US" dirty="0"/>
              <a:t>、</a:t>
            </a:r>
            <a:r>
              <a:rPr lang="en" altLang="zh-CN" dirty="0" err="1"/>
              <a:t>Jbutton</a:t>
            </a:r>
            <a:r>
              <a:rPr lang="zh-CN" altLang="en" dirty="0"/>
              <a:t>普通</a:t>
            </a:r>
            <a:r>
              <a:rPr lang="zh-CN" altLang="en-US" dirty="0"/>
              <a:t>按钮</a:t>
            </a:r>
            <a:endParaRPr lang="en-US" altLang="zh-CN" dirty="0"/>
          </a:p>
          <a:p>
            <a:r>
              <a:rPr lang="zh-CN" altLang="en" dirty="0"/>
              <a:t>菜单</a:t>
            </a:r>
            <a:r>
              <a:rPr lang="zh-CN" altLang="en-US" dirty="0"/>
              <a:t>栏：</a:t>
            </a:r>
            <a:r>
              <a:rPr lang="en" altLang="zh-CN" dirty="0" err="1"/>
              <a:t>JMenuBar</a:t>
            </a:r>
            <a:r>
              <a:rPr lang="zh-CN" altLang="en-US" dirty="0"/>
              <a:t>、</a:t>
            </a:r>
            <a:r>
              <a:rPr lang="en" altLang="zh-CN" dirty="0" err="1"/>
              <a:t>JMenu</a:t>
            </a:r>
            <a:r>
              <a:rPr lang="zh-CN" altLang="en-US" dirty="0"/>
              <a:t>、</a:t>
            </a:r>
            <a:r>
              <a:rPr lang="en" altLang="zh-CN" dirty="0" err="1"/>
              <a:t>JMenuItem</a:t>
            </a:r>
            <a:endParaRPr lang="en" altLang="zh-CN" dirty="0"/>
          </a:p>
          <a:p>
            <a:r>
              <a:rPr lang="zh-CN" altLang="en" dirty="0"/>
              <a:t>文件</a:t>
            </a:r>
            <a:r>
              <a:rPr lang="zh-CN" altLang="en-US" dirty="0"/>
              <a:t>选择以及读写：</a:t>
            </a:r>
            <a:r>
              <a:rPr lang="en" altLang="zh-CN" dirty="0" err="1"/>
              <a:t>JFileChooser</a:t>
            </a:r>
            <a:r>
              <a:rPr lang="zh-CN" altLang="en-US" dirty="0"/>
              <a:t>、</a:t>
            </a:r>
            <a:r>
              <a:rPr lang="en" altLang="zh-CN" dirty="0" err="1"/>
              <a:t>FileInputStream</a:t>
            </a:r>
            <a:endParaRPr lang="en" altLang="zh-CN" dirty="0"/>
          </a:p>
          <a:p>
            <a:endParaRPr lang="en" altLang="zh-CN" dirty="0"/>
          </a:p>
        </p:txBody>
      </p:sp>
    </p:spTree>
    <p:extLst>
      <p:ext uri="{BB962C8B-B14F-4D97-AF65-F5344CB8AC3E}">
        <p14:creationId xmlns:p14="http://schemas.microsoft.com/office/powerpoint/2010/main" val="243459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586E14-8049-BF4C-A83D-661E39EC1ED9}"/>
              </a:ext>
            </a:extLst>
          </p:cNvPr>
          <p:cNvSpPr>
            <a:spLocks noGrp="1"/>
          </p:cNvSpPr>
          <p:nvPr>
            <p:ph type="title"/>
          </p:nvPr>
        </p:nvSpPr>
        <p:spPr>
          <a:xfrm>
            <a:off x="720724" y="685800"/>
            <a:ext cx="9694167" cy="1143000"/>
          </a:xfrm>
        </p:spPr>
        <p:txBody>
          <a:bodyPr>
            <a:normAutofit/>
          </a:bodyPr>
          <a:lstStyle/>
          <a:p>
            <a:r>
              <a:rPr lang="en-US" altLang="zh-CN" dirty="0"/>
              <a:t>Part</a:t>
            </a:r>
            <a:r>
              <a:rPr lang="zh-CN" altLang="en-US" dirty="0"/>
              <a:t> </a:t>
            </a:r>
            <a:r>
              <a:rPr lang="en-US" altLang="zh-CN" dirty="0"/>
              <a:t>3</a:t>
            </a:r>
            <a:r>
              <a:rPr lang="zh-CN" altLang="en-US" dirty="0"/>
              <a:t> 关键技术</a:t>
            </a:r>
            <a:r>
              <a:rPr lang="en-US" altLang="zh-CN" dirty="0"/>
              <a:t>+</a:t>
            </a:r>
            <a:r>
              <a:rPr lang="zh-CN" altLang="en-US" dirty="0"/>
              <a:t>参考文献</a:t>
            </a:r>
            <a:endParaRPr kumimoji="1" lang="zh-CN" altLang="en-US" dirty="0"/>
          </a:p>
        </p:txBody>
      </p:sp>
      <p:sp>
        <p:nvSpPr>
          <p:cNvPr id="3" name="内容占位符 2">
            <a:extLst>
              <a:ext uri="{FF2B5EF4-FFF2-40B4-BE49-F238E27FC236}">
                <a16:creationId xmlns:a16="http://schemas.microsoft.com/office/drawing/2014/main" id="{5CE2ADD7-894D-6D46-B33F-5678023F2E7C}"/>
              </a:ext>
            </a:extLst>
          </p:cNvPr>
          <p:cNvSpPr>
            <a:spLocks noGrp="1"/>
          </p:cNvSpPr>
          <p:nvPr>
            <p:ph idx="1"/>
          </p:nvPr>
        </p:nvSpPr>
        <p:spPr>
          <a:xfrm>
            <a:off x="720724" y="1828800"/>
            <a:ext cx="10054207" cy="4470400"/>
          </a:xfrm>
        </p:spPr>
        <p:txBody>
          <a:bodyPr/>
          <a:lstStyle/>
          <a:p>
            <a:r>
              <a:rPr kumimoji="1" lang="zh-CN" altLang="en-US" dirty="0"/>
              <a:t>加密解密</a:t>
            </a:r>
            <a:r>
              <a:rPr kumimoji="1" lang="en-US" altLang="zh-CN" dirty="0"/>
              <a:t>/</a:t>
            </a:r>
            <a:r>
              <a:rPr kumimoji="1" lang="zh-CN" altLang="en-US" dirty="0"/>
              <a:t>编码解码的切换：</a:t>
            </a:r>
            <a:endParaRPr kumimoji="1" lang="en-US" altLang="zh-CN" dirty="0"/>
          </a:p>
          <a:p>
            <a:pPr marL="0" indent="0">
              <a:buNone/>
            </a:pPr>
            <a:r>
              <a:rPr kumimoji="1" lang="zh-CN" altLang="en-US" dirty="0"/>
              <a:t>    </a:t>
            </a:r>
            <a:r>
              <a:rPr kumimoji="1" lang="en-US" altLang="zh-CN" dirty="0"/>
              <a:t>1.</a:t>
            </a:r>
            <a:r>
              <a:rPr kumimoji="1" lang="zh-CN" altLang="en-US" dirty="0"/>
              <a:t> 定义一个</a:t>
            </a:r>
            <a:r>
              <a:rPr kumimoji="1" lang="en-US" altLang="zh-CN" dirty="0"/>
              <a:t>String</a:t>
            </a:r>
            <a:r>
              <a:rPr kumimoji="1" lang="zh-CN" altLang="en-US" dirty="0"/>
              <a:t>变量表示当前加密方式</a:t>
            </a:r>
            <a:endParaRPr kumimoji="1" lang="en-US" altLang="zh-CN" dirty="0"/>
          </a:p>
          <a:p>
            <a:pPr marL="0" indent="0">
              <a:buNone/>
            </a:pPr>
            <a:r>
              <a:rPr kumimoji="1" lang="zh-CN" altLang="en-US" dirty="0"/>
              <a:t>    </a:t>
            </a:r>
            <a:r>
              <a:rPr kumimoji="1" lang="en-US" altLang="zh-CN" dirty="0"/>
              <a:t>2.</a:t>
            </a:r>
            <a:r>
              <a:rPr kumimoji="1" lang="zh-CN" altLang="en-US" dirty="0"/>
              <a:t> 对</a:t>
            </a:r>
            <a:r>
              <a:rPr lang="en" altLang="zh-CN" dirty="0" err="1"/>
              <a:t>JRadioButton</a:t>
            </a:r>
            <a:r>
              <a:rPr lang="zh-CN" altLang="en" dirty="0"/>
              <a:t>添加</a:t>
            </a:r>
            <a:r>
              <a:rPr lang="zh-CN" altLang="en-US" dirty="0"/>
              <a:t>按钮事件 </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    </a:t>
            </a:r>
            <a:r>
              <a:rPr lang="en-US" altLang="zh-CN" dirty="0"/>
              <a:t>3.</a:t>
            </a:r>
            <a:r>
              <a:rPr lang="zh-CN" altLang="en-US" dirty="0"/>
              <a:t>处理时候使用</a:t>
            </a:r>
            <a:r>
              <a:rPr lang="en-US" altLang="zh-CN" dirty="0"/>
              <a:t>switch</a:t>
            </a:r>
            <a:r>
              <a:rPr lang="zh-CN" altLang="en-US" dirty="0"/>
              <a:t>判断</a:t>
            </a:r>
            <a:endParaRPr lang="en-US" altLang="zh-CN" dirty="0"/>
          </a:p>
          <a:p>
            <a:pPr marL="0" indent="0">
              <a:buNone/>
            </a:pPr>
            <a:endParaRPr kumimoji="1" lang="en-US" altLang="zh-CN" dirty="0"/>
          </a:p>
        </p:txBody>
      </p:sp>
      <p:pic>
        <p:nvPicPr>
          <p:cNvPr id="5" name="图片 4">
            <a:extLst>
              <a:ext uri="{FF2B5EF4-FFF2-40B4-BE49-F238E27FC236}">
                <a16:creationId xmlns:a16="http://schemas.microsoft.com/office/drawing/2014/main" id="{A33E40FF-D3C3-8E48-8A31-80734A52BF1B}"/>
              </a:ext>
            </a:extLst>
          </p:cNvPr>
          <p:cNvPicPr>
            <a:picLocks noChangeAspect="1"/>
          </p:cNvPicPr>
          <p:nvPr/>
        </p:nvPicPr>
        <p:blipFill>
          <a:blip r:embed="rId2"/>
          <a:stretch>
            <a:fillRect/>
          </a:stretch>
        </p:blipFill>
        <p:spPr>
          <a:xfrm>
            <a:off x="1226627" y="3519214"/>
            <a:ext cx="9042400" cy="1168400"/>
          </a:xfrm>
          <a:prstGeom prst="rect">
            <a:avLst/>
          </a:prstGeom>
        </p:spPr>
      </p:pic>
      <p:pic>
        <p:nvPicPr>
          <p:cNvPr id="7" name="图片 6">
            <a:extLst>
              <a:ext uri="{FF2B5EF4-FFF2-40B4-BE49-F238E27FC236}">
                <a16:creationId xmlns:a16="http://schemas.microsoft.com/office/drawing/2014/main" id="{C394AC4F-748C-FD4E-A185-68F3DBD9BD85}"/>
              </a:ext>
            </a:extLst>
          </p:cNvPr>
          <p:cNvPicPr>
            <a:picLocks noChangeAspect="1"/>
          </p:cNvPicPr>
          <p:nvPr/>
        </p:nvPicPr>
        <p:blipFill>
          <a:blip r:embed="rId3"/>
          <a:stretch>
            <a:fillRect/>
          </a:stretch>
        </p:blipFill>
        <p:spPr>
          <a:xfrm>
            <a:off x="6022404" y="2452414"/>
            <a:ext cx="2578100" cy="330200"/>
          </a:xfrm>
          <a:prstGeom prst="rect">
            <a:avLst/>
          </a:prstGeom>
        </p:spPr>
      </p:pic>
    </p:spTree>
    <p:extLst>
      <p:ext uri="{BB962C8B-B14F-4D97-AF65-F5344CB8AC3E}">
        <p14:creationId xmlns:p14="http://schemas.microsoft.com/office/powerpoint/2010/main" val="118943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507966-7A60-E840-9F36-162024AECA2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ADA3E9F-D2AB-2442-B1C1-A9648D7E5ABA}"/>
              </a:ext>
            </a:extLst>
          </p:cNvPr>
          <p:cNvSpPr>
            <a:spLocks noGrp="1"/>
          </p:cNvSpPr>
          <p:nvPr>
            <p:ph idx="1"/>
          </p:nvPr>
        </p:nvSpPr>
        <p:spPr/>
        <p:txBody>
          <a:bodyPr/>
          <a:lstStyle/>
          <a:p>
            <a:endParaRPr kumimoji="1" lang="zh-CN" altLang="en-US" dirty="0"/>
          </a:p>
        </p:txBody>
      </p:sp>
      <p:pic>
        <p:nvPicPr>
          <p:cNvPr id="5" name="图片 4">
            <a:extLst>
              <a:ext uri="{FF2B5EF4-FFF2-40B4-BE49-F238E27FC236}">
                <a16:creationId xmlns:a16="http://schemas.microsoft.com/office/drawing/2014/main" id="{48B6F74B-116C-ED45-B362-F5634F00647F}"/>
              </a:ext>
            </a:extLst>
          </p:cNvPr>
          <p:cNvPicPr>
            <a:picLocks noChangeAspect="1"/>
          </p:cNvPicPr>
          <p:nvPr/>
        </p:nvPicPr>
        <p:blipFill>
          <a:blip r:embed="rId2"/>
          <a:stretch>
            <a:fillRect/>
          </a:stretch>
        </p:blipFill>
        <p:spPr>
          <a:xfrm>
            <a:off x="261764" y="219832"/>
            <a:ext cx="8208912" cy="6418335"/>
          </a:xfrm>
          <a:prstGeom prst="rect">
            <a:avLst/>
          </a:prstGeom>
        </p:spPr>
      </p:pic>
    </p:spTree>
    <p:extLst>
      <p:ext uri="{BB962C8B-B14F-4D97-AF65-F5344CB8AC3E}">
        <p14:creationId xmlns:p14="http://schemas.microsoft.com/office/powerpoint/2010/main" val="22084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7163C7-0323-4649-AD40-991B7178603D}"/>
              </a:ext>
            </a:extLst>
          </p:cNvPr>
          <p:cNvSpPr>
            <a:spLocks noGrp="1"/>
          </p:cNvSpPr>
          <p:nvPr>
            <p:ph type="title"/>
          </p:nvPr>
        </p:nvSpPr>
        <p:spPr>
          <a:xfrm>
            <a:off x="720724" y="685800"/>
            <a:ext cx="8542039" cy="1143000"/>
          </a:xfrm>
        </p:spPr>
        <p:txBody>
          <a:bodyPr>
            <a:normAutofit/>
          </a:bodyPr>
          <a:lstStyle/>
          <a:p>
            <a:r>
              <a:rPr lang="en-US" altLang="zh-CN" dirty="0"/>
              <a:t>Part</a:t>
            </a:r>
            <a:r>
              <a:rPr lang="zh-CN" altLang="en-US" dirty="0"/>
              <a:t> </a:t>
            </a:r>
            <a:r>
              <a:rPr lang="en-US" altLang="zh-CN" dirty="0"/>
              <a:t>3</a:t>
            </a:r>
            <a:r>
              <a:rPr lang="zh-CN" altLang="en-US" dirty="0"/>
              <a:t> 关键技术</a:t>
            </a:r>
            <a:r>
              <a:rPr lang="en-US" altLang="zh-CN" dirty="0"/>
              <a:t>+</a:t>
            </a:r>
            <a:r>
              <a:rPr lang="zh-CN" altLang="en-US" dirty="0"/>
              <a:t>参考文献</a:t>
            </a:r>
            <a:endParaRPr kumimoji="1" lang="zh-CN" altLang="en-US" dirty="0"/>
          </a:p>
        </p:txBody>
      </p:sp>
      <p:sp>
        <p:nvSpPr>
          <p:cNvPr id="3" name="内容占位符 2">
            <a:extLst>
              <a:ext uri="{FF2B5EF4-FFF2-40B4-BE49-F238E27FC236}">
                <a16:creationId xmlns:a16="http://schemas.microsoft.com/office/drawing/2014/main" id="{DC82423A-F1E2-FF47-A6E8-7D0254120802}"/>
              </a:ext>
            </a:extLst>
          </p:cNvPr>
          <p:cNvSpPr>
            <a:spLocks noGrp="1"/>
          </p:cNvSpPr>
          <p:nvPr>
            <p:ph idx="1"/>
          </p:nvPr>
        </p:nvSpPr>
        <p:spPr>
          <a:xfrm>
            <a:off x="720724" y="1828800"/>
            <a:ext cx="9406135" cy="4470400"/>
          </a:xfrm>
        </p:spPr>
        <p:txBody>
          <a:bodyPr/>
          <a:lstStyle/>
          <a:p>
            <a:r>
              <a:rPr kumimoji="1" lang="zh-CN" altLang="en-US" dirty="0"/>
              <a:t>参考文献：</a:t>
            </a:r>
            <a:endParaRPr kumimoji="1" lang="en-US" altLang="zh-CN" dirty="0"/>
          </a:p>
          <a:p>
            <a:r>
              <a:rPr kumimoji="1" lang="en" altLang="zh-CN" dirty="0">
                <a:hlinkClick r:id="rId2"/>
              </a:rPr>
              <a:t>https://www.runoob.com/java/java-tutorial.html</a:t>
            </a:r>
            <a:endParaRPr kumimoji="1" lang="en" altLang="zh-CN" dirty="0"/>
          </a:p>
          <a:p>
            <a:r>
              <a:rPr kumimoji="1" lang="en" altLang="zh-CN" dirty="0"/>
              <a:t>https://</a:t>
            </a:r>
            <a:r>
              <a:rPr kumimoji="1" lang="en" altLang="zh-CN" dirty="0" err="1"/>
              <a:t>github.com</a:t>
            </a:r>
            <a:r>
              <a:rPr kumimoji="1" lang="en" altLang="zh-CN" dirty="0"/>
              <a:t>/vision-</a:t>
            </a:r>
            <a:r>
              <a:rPr kumimoji="1" lang="en" altLang="zh-CN" dirty="0" err="1"/>
              <a:t>cnq</a:t>
            </a:r>
            <a:r>
              <a:rPr kumimoji="1" lang="en" altLang="zh-CN" dirty="0"/>
              <a:t>/java-basic-</a:t>
            </a:r>
            <a:r>
              <a:rPr kumimoji="1" lang="en" altLang="zh-CN" dirty="0" err="1"/>
              <a:t>kevin</a:t>
            </a:r>
            <a:r>
              <a:rPr kumimoji="1" lang="en" altLang="zh-CN" dirty="0"/>
              <a:t>/blob/master/</a:t>
            </a:r>
            <a:r>
              <a:rPr kumimoji="1" lang="en" altLang="zh-CN" dirty="0" err="1"/>
              <a:t>src</a:t>
            </a:r>
            <a:r>
              <a:rPr kumimoji="1" lang="en" altLang="zh-CN" dirty="0"/>
              <a:t>/main/java/com/</a:t>
            </a:r>
            <a:r>
              <a:rPr kumimoji="1" lang="en" altLang="zh-CN" dirty="0" err="1"/>
              <a:t>kevin</a:t>
            </a:r>
            <a:r>
              <a:rPr kumimoji="1" lang="en" altLang="zh-CN" dirty="0"/>
              <a:t>/</a:t>
            </a:r>
            <a:r>
              <a:rPr kumimoji="1" lang="en" altLang="zh-CN" dirty="0" err="1"/>
              <a:t>encrtpt</a:t>
            </a:r>
            <a:endParaRPr kumimoji="1" lang="en-US" altLang="zh-CN" dirty="0"/>
          </a:p>
        </p:txBody>
      </p:sp>
    </p:spTree>
    <p:extLst>
      <p:ext uri="{BB962C8B-B14F-4D97-AF65-F5344CB8AC3E}">
        <p14:creationId xmlns:p14="http://schemas.microsoft.com/office/powerpoint/2010/main" val="314897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A13AA-F4FE-ED4E-A95B-F1334711442C}"/>
              </a:ext>
            </a:extLst>
          </p:cNvPr>
          <p:cNvSpPr>
            <a:spLocks noGrp="1"/>
          </p:cNvSpPr>
          <p:nvPr>
            <p:ph type="title"/>
          </p:nvPr>
        </p:nvSpPr>
        <p:spPr>
          <a:xfrm>
            <a:off x="720724" y="685800"/>
            <a:ext cx="8974087" cy="1143000"/>
          </a:xfrm>
        </p:spPr>
        <p:txBody>
          <a:bodyPr/>
          <a:lstStyle/>
          <a:p>
            <a:r>
              <a:rPr kumimoji="1" lang="en-US" altLang="zh-CN" dirty="0"/>
              <a:t>Part 4</a:t>
            </a:r>
            <a:r>
              <a:rPr kumimoji="1" lang="zh-CN" altLang="en-US" dirty="0"/>
              <a:t> </a:t>
            </a:r>
            <a:r>
              <a:rPr kumimoji="1" lang="en-US" altLang="zh-CN" dirty="0"/>
              <a:t> </a:t>
            </a:r>
            <a:r>
              <a:rPr kumimoji="1" lang="zh-CN" altLang="en-US" dirty="0"/>
              <a:t>解决方案分析</a:t>
            </a:r>
          </a:p>
        </p:txBody>
      </p:sp>
      <p:sp>
        <p:nvSpPr>
          <p:cNvPr id="3" name="内容占位符 2">
            <a:extLst>
              <a:ext uri="{FF2B5EF4-FFF2-40B4-BE49-F238E27FC236}">
                <a16:creationId xmlns:a16="http://schemas.microsoft.com/office/drawing/2014/main" id="{4B142BE2-A1F7-3545-BBCE-68EDD7B1EAC4}"/>
              </a:ext>
            </a:extLst>
          </p:cNvPr>
          <p:cNvSpPr>
            <a:spLocks noGrp="1"/>
          </p:cNvSpPr>
          <p:nvPr>
            <p:ph idx="1"/>
          </p:nvPr>
        </p:nvSpPr>
        <p:spPr>
          <a:xfrm>
            <a:off x="720724" y="1828800"/>
            <a:ext cx="9622159" cy="4470400"/>
          </a:xfrm>
        </p:spPr>
        <p:txBody>
          <a:bodyPr>
            <a:normAutofit/>
          </a:bodyPr>
          <a:lstStyle/>
          <a:p>
            <a:r>
              <a:rPr kumimoji="1" lang="en-US" altLang="zh-CN" dirty="0"/>
              <a:t>1.</a:t>
            </a:r>
            <a:r>
              <a:rPr kumimoji="1" lang="zh-CN" altLang="en-US" dirty="0"/>
              <a:t>首先写出一个大的窗口，然后窗口中分割得到小窗口，不加分割线</a:t>
            </a:r>
            <a:endParaRPr kumimoji="1" lang="en-US" altLang="zh-CN" dirty="0"/>
          </a:p>
          <a:p>
            <a:r>
              <a:rPr kumimoji="1" lang="en-US" altLang="zh-CN" dirty="0"/>
              <a:t>2.</a:t>
            </a:r>
            <a:r>
              <a:rPr kumimoji="1" lang="zh-CN" altLang="en-US" dirty="0"/>
              <a:t>添加加密</a:t>
            </a:r>
            <a:r>
              <a:rPr kumimoji="1" lang="en-US" altLang="zh-CN" dirty="0"/>
              <a:t>/</a:t>
            </a:r>
            <a:r>
              <a:rPr kumimoji="1" lang="zh-CN" altLang="en-US" dirty="0"/>
              <a:t>解密</a:t>
            </a:r>
            <a:r>
              <a:rPr kumimoji="1" lang="en-US" altLang="zh-CN" dirty="0"/>
              <a:t>/</a:t>
            </a:r>
            <a:r>
              <a:rPr kumimoji="1" lang="zh-CN" altLang="en-US" dirty="0"/>
              <a:t>编码</a:t>
            </a:r>
            <a:r>
              <a:rPr kumimoji="1" lang="en-US" altLang="zh-CN" dirty="0"/>
              <a:t>/</a:t>
            </a:r>
            <a:r>
              <a:rPr kumimoji="1" lang="zh-CN" altLang="en-US" dirty="0"/>
              <a:t>解码</a:t>
            </a:r>
            <a:r>
              <a:rPr kumimoji="1" lang="en-US" altLang="zh-CN" dirty="0"/>
              <a:t>/</a:t>
            </a:r>
            <a:r>
              <a:rPr kumimoji="1" lang="zh-CN" altLang="en-US" dirty="0"/>
              <a:t>方式的按钮组</a:t>
            </a:r>
            <a:r>
              <a:rPr kumimoji="1" lang="en-US" altLang="zh-CN" dirty="0"/>
              <a:t>Group</a:t>
            </a:r>
            <a:r>
              <a:rPr kumimoji="1" lang="zh-CN" altLang="en-US" dirty="0"/>
              <a:t> 到窗口的上部</a:t>
            </a:r>
            <a:endParaRPr kumimoji="1" lang="en-US" altLang="zh-CN" dirty="0"/>
          </a:p>
          <a:p>
            <a:r>
              <a:rPr kumimoji="1" lang="en-US" altLang="zh-CN" dirty="0"/>
              <a:t>3.</a:t>
            </a:r>
            <a:r>
              <a:rPr kumimoji="1" lang="zh-CN" altLang="en-US" dirty="0"/>
              <a:t>窗口下部添加 加密数据</a:t>
            </a:r>
            <a:r>
              <a:rPr kumimoji="1" lang="en-US" altLang="zh-CN" dirty="0"/>
              <a:t>/</a:t>
            </a:r>
            <a:r>
              <a:rPr kumimoji="1" lang="zh-CN" altLang="en-US" dirty="0"/>
              <a:t>解密数据 的文本框，还有加解密的按钮</a:t>
            </a:r>
            <a:endParaRPr kumimoji="1" lang="en-US" altLang="zh-CN" dirty="0"/>
          </a:p>
          <a:p>
            <a:r>
              <a:rPr kumimoji="1" lang="en-US" altLang="zh-CN" dirty="0"/>
              <a:t>4.</a:t>
            </a:r>
            <a:r>
              <a:rPr kumimoji="1" lang="zh-CN" altLang="en-US" dirty="0"/>
              <a:t>添加按钮事件，在按钮事件中判断当前模式，并且处理数据，输出到文本框</a:t>
            </a:r>
            <a:endParaRPr kumimoji="1" lang="en-US" altLang="zh-CN" dirty="0"/>
          </a:p>
          <a:p>
            <a:r>
              <a:rPr kumimoji="1" lang="en-US" altLang="zh-CN" dirty="0"/>
              <a:t>5.</a:t>
            </a:r>
            <a:r>
              <a:rPr kumimoji="1" lang="zh-CN" altLang="en-US" dirty="0"/>
              <a:t>添加菜单栏，写出新的子窗口用来文件校验，过程中使用</a:t>
            </a:r>
            <a:r>
              <a:rPr lang="en" altLang="zh-CN" dirty="0" err="1"/>
              <a:t>JFileChooser</a:t>
            </a:r>
            <a:endParaRPr lang="en" altLang="zh-CN" dirty="0"/>
          </a:p>
          <a:p>
            <a:pPr marL="426645" lvl="1" indent="0">
              <a:buNone/>
            </a:pPr>
            <a:r>
              <a:rPr lang="zh-CN" altLang="en" dirty="0"/>
              <a:t>以及</a:t>
            </a:r>
            <a:r>
              <a:rPr kumimoji="1" lang="zh-CN" altLang="en-US" dirty="0"/>
              <a:t>文件流</a:t>
            </a:r>
            <a:r>
              <a:rPr lang="en" altLang="zh-CN" dirty="0" err="1"/>
              <a:t>FileInputStream</a:t>
            </a:r>
            <a:endParaRPr kumimoji="1" lang="en-US" altLang="zh-CN" dirty="0"/>
          </a:p>
          <a:p>
            <a:r>
              <a:rPr kumimoji="1" lang="en-US" altLang="zh-CN" dirty="0"/>
              <a:t>6.</a:t>
            </a:r>
            <a:r>
              <a:rPr kumimoji="1" lang="zh-CN" altLang="en-US" dirty="0"/>
              <a:t>从参考文献中摘取部分加密解密代码，修改之后可以嵌入适应自己的程序</a:t>
            </a:r>
            <a:endParaRPr kumimoji="1" lang="en-US" altLang="zh-CN" dirty="0"/>
          </a:p>
          <a:p>
            <a:endParaRPr kumimoji="1" lang="en-US" altLang="zh-CN" dirty="0"/>
          </a:p>
          <a:p>
            <a:pPr marL="426645" lvl="1" indent="0">
              <a:buNone/>
            </a:pPr>
            <a:endParaRPr kumimoji="1" lang="en-US" altLang="zh-CN" dirty="0"/>
          </a:p>
          <a:p>
            <a:pPr marL="426645" lvl="1" indent="0">
              <a:buNone/>
            </a:pPr>
            <a:endParaRPr kumimoji="1" lang="en-US" altLang="zh-CN" dirty="0"/>
          </a:p>
        </p:txBody>
      </p:sp>
    </p:spTree>
    <p:extLst>
      <p:ext uri="{BB962C8B-B14F-4D97-AF65-F5344CB8AC3E}">
        <p14:creationId xmlns:p14="http://schemas.microsoft.com/office/powerpoint/2010/main" val="114266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6A13AA-F4FE-ED4E-A95B-F1334711442C}"/>
              </a:ext>
            </a:extLst>
          </p:cNvPr>
          <p:cNvSpPr>
            <a:spLocks noGrp="1"/>
          </p:cNvSpPr>
          <p:nvPr>
            <p:ph type="title"/>
          </p:nvPr>
        </p:nvSpPr>
        <p:spPr>
          <a:xfrm>
            <a:off x="720724" y="685800"/>
            <a:ext cx="8974087" cy="1143000"/>
          </a:xfrm>
        </p:spPr>
        <p:txBody>
          <a:bodyPr/>
          <a:lstStyle/>
          <a:p>
            <a:r>
              <a:rPr kumimoji="1" lang="en-US" altLang="zh-CN" dirty="0"/>
              <a:t>Part 5</a:t>
            </a:r>
            <a:r>
              <a:rPr kumimoji="1" lang="zh-CN" altLang="en-US" dirty="0"/>
              <a:t> 解决方案实现</a:t>
            </a:r>
          </a:p>
        </p:txBody>
      </p:sp>
      <p:sp>
        <p:nvSpPr>
          <p:cNvPr id="3" name="内容占位符 2">
            <a:extLst>
              <a:ext uri="{FF2B5EF4-FFF2-40B4-BE49-F238E27FC236}">
                <a16:creationId xmlns:a16="http://schemas.microsoft.com/office/drawing/2014/main" id="{4B142BE2-A1F7-3545-BBCE-68EDD7B1EAC4}"/>
              </a:ext>
            </a:extLst>
          </p:cNvPr>
          <p:cNvSpPr>
            <a:spLocks noGrp="1"/>
          </p:cNvSpPr>
          <p:nvPr>
            <p:ph idx="1"/>
          </p:nvPr>
        </p:nvSpPr>
        <p:spPr>
          <a:xfrm>
            <a:off x="549796" y="1340768"/>
            <a:ext cx="9622159" cy="4470400"/>
          </a:xfrm>
        </p:spPr>
        <p:txBody>
          <a:bodyPr/>
          <a:lstStyle/>
          <a:p>
            <a:r>
              <a:rPr kumimoji="1" lang="en-US" altLang="zh-CN" dirty="0"/>
              <a:t>1.</a:t>
            </a:r>
            <a:r>
              <a:rPr kumimoji="1" lang="zh-CN" altLang="en-US" dirty="0"/>
              <a:t>首先写出一个大的窗口，然后窗口中分割得到小窗口，不加分割线</a:t>
            </a:r>
            <a:endParaRPr kumimoji="1" lang="en-US" altLang="zh-CN" dirty="0"/>
          </a:p>
          <a:p>
            <a:endParaRPr kumimoji="1" lang="zh-CN" altLang="en-US" dirty="0"/>
          </a:p>
        </p:txBody>
      </p:sp>
      <p:pic>
        <p:nvPicPr>
          <p:cNvPr id="7" name="图片 6">
            <a:extLst>
              <a:ext uri="{FF2B5EF4-FFF2-40B4-BE49-F238E27FC236}">
                <a16:creationId xmlns:a16="http://schemas.microsoft.com/office/drawing/2014/main" id="{738F45FF-F31A-6142-83F9-C3A78DD3AED1}"/>
              </a:ext>
            </a:extLst>
          </p:cNvPr>
          <p:cNvPicPr>
            <a:picLocks noChangeAspect="1"/>
          </p:cNvPicPr>
          <p:nvPr/>
        </p:nvPicPr>
        <p:blipFill>
          <a:blip r:embed="rId2"/>
          <a:stretch>
            <a:fillRect/>
          </a:stretch>
        </p:blipFill>
        <p:spPr>
          <a:xfrm>
            <a:off x="981844" y="2305968"/>
            <a:ext cx="8424936" cy="3330014"/>
          </a:xfrm>
          <a:prstGeom prst="rect">
            <a:avLst/>
          </a:prstGeom>
        </p:spPr>
      </p:pic>
    </p:spTree>
    <p:extLst>
      <p:ext uri="{BB962C8B-B14F-4D97-AF65-F5344CB8AC3E}">
        <p14:creationId xmlns:p14="http://schemas.microsoft.com/office/powerpoint/2010/main" val="55669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课堂开放日演示文稿">
  <a:themeElements>
    <a:clrScheme name="Custom 14">
      <a:dk1>
        <a:sysClr val="windowText" lastClr="000000"/>
      </a:dk1>
      <a:lt1>
        <a:sysClr val="window" lastClr="FFFFFF"/>
      </a:lt1>
      <a:dk2>
        <a:srgbClr val="445EA2"/>
      </a:dk2>
      <a:lt2>
        <a:srgbClr val="EBEBEB"/>
      </a:lt2>
      <a:accent1>
        <a:srgbClr val="4495A2"/>
      </a:accent1>
      <a:accent2>
        <a:srgbClr val="7CA655"/>
      </a:accent2>
      <a:accent3>
        <a:srgbClr val="DFB240"/>
      </a:accent3>
      <a:accent4>
        <a:srgbClr val="DF8C40"/>
      </a:accent4>
      <a:accent5>
        <a:srgbClr val="DF5D40"/>
      </a:accent5>
      <a:accent6>
        <a:srgbClr val="8760AD"/>
      </a:accent6>
      <a:hlink>
        <a:srgbClr val="DF5D40"/>
      </a:hlink>
      <a:folHlink>
        <a:srgbClr val="8760AD"/>
      </a:folHlink>
    </a:clrScheme>
    <a:fontScheme name="Custom 12">
      <a:majorFont>
        <a:latin typeface="Sagona Book"/>
        <a:ea typeface=""/>
        <a:cs typeface=""/>
      </a:majorFont>
      <a:minorFont>
        <a:latin typeface="Quir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Office_47411222_TF00677232_Win32" id="{BD0AAD7C-847B-48AF-A8C8-B04C97153248}" vid="{8794823A-625E-4AF6-A34B-A27B329BC98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AD028AE-289C-417E-80B6-3EEF5A68A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21F24C-180F-49A0-B2F6-EF47009CB8A4}">
  <ds:schemaRefs>
    <ds:schemaRef ds:uri="http://schemas.microsoft.com/sharepoint/v3/contenttype/forms"/>
  </ds:schemaRefs>
</ds:datastoreItem>
</file>

<file path=customXml/itemProps3.xml><?xml version="1.0" encoding="utf-8"?>
<ds:datastoreItem xmlns:ds="http://schemas.openxmlformats.org/officeDocument/2006/customXml" ds:itemID="{7589DED2-7065-407C-BB58-BE430B9CE57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返校之夜演示文稿</Template>
  <TotalTime>113</TotalTime>
  <Words>788</Words>
  <Application>Microsoft Macintosh PowerPoint</Application>
  <PresentationFormat>自定义</PresentationFormat>
  <Paragraphs>63</Paragraphs>
  <Slides>18</Slides>
  <Notes>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18</vt:i4>
      </vt:variant>
    </vt:vector>
  </HeadingPairs>
  <TitlesOfParts>
    <vt:vector size="23" baseType="lpstr">
      <vt:lpstr>Microsoft YaHei UI</vt:lpstr>
      <vt:lpstr>Arial</vt:lpstr>
      <vt:lpstr>Century Gothic</vt:lpstr>
      <vt:lpstr>Courier New</vt:lpstr>
      <vt:lpstr>课堂开放日演示文稿</vt:lpstr>
      <vt:lpstr>项目报告</vt:lpstr>
      <vt:lpstr>Part 1  项目背景</vt:lpstr>
      <vt:lpstr>Part 2  项目需求描述与分析</vt:lpstr>
      <vt:lpstr>Part 3 关键技术+参考文献</vt:lpstr>
      <vt:lpstr>Part 3 关键技术+参考文献</vt:lpstr>
      <vt:lpstr>PowerPoint 演示文稿</vt:lpstr>
      <vt:lpstr>Part 3 关键技术+参考文献</vt:lpstr>
      <vt:lpstr>Part 4  解决方案分析</vt:lpstr>
      <vt:lpstr>Part 5 解决方案实现</vt:lpstr>
      <vt:lpstr>Part 5 解决方案实现</vt:lpstr>
      <vt:lpstr>Part 5 解决方案实现</vt:lpstr>
      <vt:lpstr>Part 5 解决方案实现</vt:lpstr>
      <vt:lpstr>Part 5 解决方案实现</vt:lpstr>
      <vt:lpstr>Part 5 解决方案实现</vt:lpstr>
      <vt:lpstr>Part 5 解决方案实现与评价</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打开 房屋</dc:title>
  <dc:creator>123</dc:creator>
  <cp:lastModifiedBy>pig Vc</cp:lastModifiedBy>
  <cp:revision>19</cp:revision>
  <dcterms:created xsi:type="dcterms:W3CDTF">2021-04-08T13:00:26Z</dcterms:created>
  <dcterms:modified xsi:type="dcterms:W3CDTF">2021-06-21T11:35:03Z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